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71" r:id="rId2"/>
    <p:sldId id="262" r:id="rId3"/>
    <p:sldId id="266" r:id="rId4"/>
    <p:sldId id="276" r:id="rId5"/>
    <p:sldId id="717" r:id="rId6"/>
    <p:sldId id="719" r:id="rId7"/>
    <p:sldId id="720" r:id="rId8"/>
    <p:sldId id="721" r:id="rId9"/>
    <p:sldId id="722" r:id="rId10"/>
    <p:sldId id="723" r:id="rId11"/>
    <p:sldId id="1641" r:id="rId12"/>
    <p:sldId id="724" r:id="rId13"/>
    <p:sldId id="1640" r:id="rId14"/>
    <p:sldId id="2082" r:id="rId15"/>
    <p:sldId id="2083" r:id="rId16"/>
    <p:sldId id="2084" r:id="rId17"/>
    <p:sldId id="2085" r:id="rId18"/>
    <p:sldId id="2086" r:id="rId19"/>
    <p:sldId id="2092" r:id="rId20"/>
    <p:sldId id="2094" r:id="rId21"/>
    <p:sldId id="2087" r:id="rId22"/>
    <p:sldId id="718" r:id="rId23"/>
    <p:sldId id="275" r:id="rId24"/>
    <p:sldId id="2091" r:id="rId25"/>
    <p:sldId id="2088" r:id="rId26"/>
    <p:sldId id="2089" r:id="rId27"/>
    <p:sldId id="2090" r:id="rId28"/>
    <p:sldId id="2173" r:id="rId29"/>
    <p:sldId id="2174" r:id="rId30"/>
    <p:sldId id="267" r:id="rId31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3296"/>
    <a:srgbClr val="FFFFFF"/>
    <a:srgbClr val="D8FBFF"/>
    <a:srgbClr val="878CFF"/>
    <a:srgbClr val="8DA8FF"/>
    <a:srgbClr val="C9DEFF"/>
    <a:srgbClr val="092A49"/>
    <a:srgbClr val="5365E7"/>
    <a:srgbClr val="28F3E3"/>
    <a:srgbClr val="535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4"/>
    <p:restoredTop sz="95970"/>
  </p:normalViewPr>
  <p:slideViewPr>
    <p:cSldViewPr snapToGrid="0" snapToObjects="1">
      <p:cViewPr varScale="1">
        <p:scale>
          <a:sx n="155" d="100"/>
          <a:sy n="155" d="100"/>
        </p:scale>
        <p:origin x="96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tiff>
</file>

<file path=ppt/media/image17.jpeg>
</file>

<file path=ppt/media/image18.png>
</file>

<file path=ppt/media/image19.png>
</file>

<file path=ppt/media/image2.png>
</file>

<file path=ppt/media/image20.png>
</file>

<file path=ppt/media/image21.jpg>
</file>

<file path=ppt/media/image4.png>
</file>

<file path=ppt/media/image5.png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AAE99-F634-0348-83D0-6527365C00F3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2FAE8D-8E6D-124F-890C-384622F3C2B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986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CB21D01-C399-BA4F-BADE-0E4647648D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365" cy="51435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DEC411F-BA8B-FF4D-9468-CE5F2052046D}"/>
              </a:ext>
            </a:extLst>
          </p:cNvPr>
          <p:cNvSpPr/>
          <p:nvPr userDrawn="1"/>
        </p:nvSpPr>
        <p:spPr>
          <a:xfrm>
            <a:off x="339090" y="210185"/>
            <a:ext cx="1986915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 fontAlgn="auto">
              <a:lnSpc>
                <a:spcPct val="150000"/>
              </a:lnSpc>
            </a:pPr>
            <a:r>
              <a:rPr lang="zh-CN" altLang="en-US" sz="1200" b="1" spc="3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云原生社区</a:t>
            </a:r>
            <a:endParaRPr lang="en-US" altLang="zh-CN" sz="1200" b="1" spc="300" dirty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dist" fontAlgn="auto">
              <a:lnSpc>
                <a:spcPct val="150000"/>
              </a:lnSpc>
            </a:pPr>
            <a:r>
              <a:rPr lang="zh-CN" altLang="en-US" sz="1200" b="1" spc="3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珠海</a:t>
            </a:r>
            <a:r>
              <a:rPr lang="en-US" altLang="zh-CN" sz="1200" b="1" spc="3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1200" b="1" spc="3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站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DAE1F71A-E0E5-2D4F-9A9E-775A712722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574489" y="208842"/>
            <a:ext cx="1037173" cy="4419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647E4-E7F7-9646-880C-2CDC95018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356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429993A-4BBC-2944-A126-CDBEF3ABC7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339FC5B7-2EA0-814D-8185-00DB968482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42856" y="171451"/>
            <a:ext cx="1037173" cy="4419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339FC5B7-2EA0-814D-8185-00DB968482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60089" y="199912"/>
            <a:ext cx="1037173" cy="441948"/>
          </a:xfrm>
          <a:prstGeom prst="rect">
            <a:avLst/>
          </a:prstGeom>
        </p:spPr>
      </p:pic>
      <p:pic>
        <p:nvPicPr>
          <p:cNvPr id="10" name="图片 9" descr="卡通画&#10;&#10;描述已自动生成">
            <a:extLst>
              <a:ext uri="{FF2B5EF4-FFF2-40B4-BE49-F238E27FC236}">
                <a16:creationId xmlns:a16="http://schemas.microsoft.com/office/drawing/2014/main" id="{2C96BE15-19C4-724C-B4E9-3972BB0DF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9738" y="288432"/>
            <a:ext cx="857250" cy="228600"/>
          </a:xfrm>
          <a:prstGeom prst="rect">
            <a:avLst/>
          </a:prstGeom>
        </p:spPr>
      </p:pic>
      <p:pic>
        <p:nvPicPr>
          <p:cNvPr id="11" name="Picture 3">
            <a:extLst>
              <a:ext uri="{FF2B5EF4-FFF2-40B4-BE49-F238E27FC236}">
                <a16:creationId xmlns:a16="http://schemas.microsoft.com/office/drawing/2014/main" id="{EF1FEA66-8CB9-0F46-8F3D-C39F89FAEF9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86650" y="247076"/>
            <a:ext cx="1034166" cy="3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63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665E70-4009-7345-A2F8-D48B8F0D8D30}" type="datetimeFigureOut">
              <a:rPr kumimoji="1" lang="zh-CN" altLang="en-US" smtClean="0"/>
              <a:t>2021/5/31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183B4-AA6C-3B47-870C-CDBD70FF31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28625" y="1805305"/>
            <a:ext cx="51612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云原生时代下的应用原则 </a:t>
            </a:r>
            <a:r>
              <a:rPr kumimoji="1" lang="en-US" altLang="zh-CN" sz="2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kumimoji="1" lang="zh-CN" altLang="en-US" sz="2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en-US" altLang="zh-CN" sz="2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12-Factor</a:t>
            </a:r>
            <a:endParaRPr kumimoji="1" lang="zh-CN" altLang="en-US" sz="2000" b="1" dirty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28624" y="3248528"/>
            <a:ext cx="414337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亚马逊云科技解决方案架构师 </a:t>
            </a:r>
            <a:r>
              <a:rPr kumimoji="1"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–</a:t>
            </a:r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李俊杰</a:t>
            </a:r>
            <a:endParaRPr kumimoji="1" lang="en-US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endParaRPr kumimoji="1" lang="en-US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kumimoji="1"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2021 </a:t>
            </a:r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</a:t>
            </a:r>
            <a:r>
              <a:rPr kumimoji="1"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5 </a:t>
            </a:r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r>
              <a:rPr kumimoji="1"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20 </a:t>
            </a:r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0" y="204370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软件没有规模经济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30647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Title 8">
            <a:extLst>
              <a:ext uri="{FF2B5EF4-FFF2-40B4-BE49-F238E27FC236}">
                <a16:creationId xmlns:a16="http://schemas.microsoft.com/office/drawing/2014/main" id="{C935AF94-71DC-5046-990E-5FE92D48E20D}"/>
              </a:ext>
            </a:extLst>
          </p:cNvPr>
          <p:cNvSpPr txBox="1">
            <a:spLocks/>
          </p:cNvSpPr>
          <p:nvPr/>
        </p:nvSpPr>
        <p:spPr>
          <a:xfrm>
            <a:off x="5410868" y="1371225"/>
            <a:ext cx="3733132" cy="88628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>
                    <a:lumMod val="9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小变更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，多迭代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Freeform: Shape 28">
            <a:extLst>
              <a:ext uri="{FF2B5EF4-FFF2-40B4-BE49-F238E27FC236}">
                <a16:creationId xmlns:a16="http://schemas.microsoft.com/office/drawing/2014/main" id="{FC756557-75C9-7548-A631-8230CF763908}"/>
              </a:ext>
            </a:extLst>
          </p:cNvPr>
          <p:cNvSpPr/>
          <p:nvPr/>
        </p:nvSpPr>
        <p:spPr>
          <a:xfrm>
            <a:off x="1400577" y="616435"/>
            <a:ext cx="2887309" cy="1828390"/>
          </a:xfrm>
          <a:custGeom>
            <a:avLst/>
            <a:gdLst>
              <a:gd name="connsiteX0" fmla="*/ 1096099 w 2887309"/>
              <a:gd name="connsiteY0" fmla="*/ 0 h 1828390"/>
              <a:gd name="connsiteX1" fmla="*/ 1751675 w 2887309"/>
              <a:gd name="connsiteY1" fmla="*/ 434545 h 1828390"/>
              <a:gd name="connsiteX2" fmla="*/ 1784181 w 2887309"/>
              <a:gd name="connsiteY2" fmla="*/ 539262 h 1828390"/>
              <a:gd name="connsiteX3" fmla="*/ 1802580 w 2887309"/>
              <a:gd name="connsiteY3" fmla="*/ 516961 h 1828390"/>
              <a:gd name="connsiteX4" fmla="*/ 2020687 w 2887309"/>
              <a:gd name="connsiteY4" fmla="*/ 426619 h 1828390"/>
              <a:gd name="connsiteX5" fmla="*/ 2329136 w 2887309"/>
              <a:gd name="connsiteY5" fmla="*/ 735068 h 1828390"/>
              <a:gd name="connsiteX6" fmla="*/ 2323119 w 2887309"/>
              <a:gd name="connsiteY6" fmla="*/ 794762 h 1828390"/>
              <a:gd name="connsiteX7" fmla="*/ 2368768 w 2887309"/>
              <a:gd name="connsiteY7" fmla="*/ 791308 h 1828390"/>
              <a:gd name="connsiteX8" fmla="*/ 2887309 w 2887309"/>
              <a:gd name="connsiteY8" fmla="*/ 1309849 h 1828390"/>
              <a:gd name="connsiteX9" fmla="*/ 2473272 w 2887309"/>
              <a:gd name="connsiteY9" fmla="*/ 1817855 h 1828390"/>
              <a:gd name="connsiteX10" fmla="*/ 2379704 w 2887309"/>
              <a:gd name="connsiteY10" fmla="*/ 1827288 h 1828390"/>
              <a:gd name="connsiteX11" fmla="*/ 2379704 w 2887309"/>
              <a:gd name="connsiteY11" fmla="*/ 1828390 h 1828390"/>
              <a:gd name="connsiteX12" fmla="*/ 2368768 w 2887309"/>
              <a:gd name="connsiteY12" fmla="*/ 1828390 h 1828390"/>
              <a:gd name="connsiteX13" fmla="*/ 517301 w 2887309"/>
              <a:gd name="connsiteY13" fmla="*/ 1828390 h 1828390"/>
              <a:gd name="connsiteX14" fmla="*/ 517299 w 2887309"/>
              <a:gd name="connsiteY14" fmla="*/ 1828390 h 1828390"/>
              <a:gd name="connsiteX15" fmla="*/ 413047 w 2887309"/>
              <a:gd name="connsiteY15" fmla="*/ 1817881 h 1828390"/>
              <a:gd name="connsiteX16" fmla="*/ 0 w 2887309"/>
              <a:gd name="connsiteY16" fmla="*/ 1311089 h 1828390"/>
              <a:gd name="connsiteX17" fmla="*/ 315944 w 2887309"/>
              <a:gd name="connsiteY17" fmla="*/ 834440 h 1828390"/>
              <a:gd name="connsiteX18" fmla="*/ 394546 w 2887309"/>
              <a:gd name="connsiteY18" fmla="*/ 810041 h 1828390"/>
              <a:gd name="connsiteX19" fmla="*/ 384611 w 2887309"/>
              <a:gd name="connsiteY19" fmla="*/ 711488 h 1828390"/>
              <a:gd name="connsiteX20" fmla="*/ 1096099 w 2887309"/>
              <a:gd name="connsiteY20" fmla="*/ 0 h 1828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87309" h="1828390">
                <a:moveTo>
                  <a:pt x="1096099" y="0"/>
                </a:moveTo>
                <a:cubicBezTo>
                  <a:pt x="1390807" y="0"/>
                  <a:pt x="1643665" y="179181"/>
                  <a:pt x="1751675" y="434545"/>
                </a:cubicBezTo>
                <a:lnTo>
                  <a:pt x="1784181" y="539262"/>
                </a:lnTo>
                <a:lnTo>
                  <a:pt x="1802580" y="516961"/>
                </a:lnTo>
                <a:cubicBezTo>
                  <a:pt x="1858399" y="461143"/>
                  <a:pt x="1935511" y="426619"/>
                  <a:pt x="2020687" y="426619"/>
                </a:cubicBezTo>
                <a:cubicBezTo>
                  <a:pt x="2191039" y="426619"/>
                  <a:pt x="2329136" y="564716"/>
                  <a:pt x="2329136" y="735068"/>
                </a:cubicBezTo>
                <a:lnTo>
                  <a:pt x="2323119" y="794762"/>
                </a:lnTo>
                <a:lnTo>
                  <a:pt x="2368768" y="791308"/>
                </a:lnTo>
                <a:cubicBezTo>
                  <a:pt x="2655150" y="791308"/>
                  <a:pt x="2887309" y="1023467"/>
                  <a:pt x="2887309" y="1309849"/>
                </a:cubicBezTo>
                <a:cubicBezTo>
                  <a:pt x="2887309" y="1560433"/>
                  <a:pt x="2709562" y="1769503"/>
                  <a:pt x="2473272" y="1817855"/>
                </a:cubicBezTo>
                <a:lnTo>
                  <a:pt x="2379704" y="1827288"/>
                </a:lnTo>
                <a:lnTo>
                  <a:pt x="2379704" y="1828390"/>
                </a:lnTo>
                <a:lnTo>
                  <a:pt x="2368768" y="1828390"/>
                </a:lnTo>
                <a:lnTo>
                  <a:pt x="517301" y="1828390"/>
                </a:lnTo>
                <a:lnTo>
                  <a:pt x="517299" y="1828390"/>
                </a:lnTo>
                <a:lnTo>
                  <a:pt x="413047" y="1817881"/>
                </a:lnTo>
                <a:cubicBezTo>
                  <a:pt x="177322" y="1769644"/>
                  <a:pt x="0" y="1561074"/>
                  <a:pt x="0" y="1311089"/>
                </a:cubicBezTo>
                <a:cubicBezTo>
                  <a:pt x="0" y="1096816"/>
                  <a:pt x="130277" y="912971"/>
                  <a:pt x="315944" y="834440"/>
                </a:cubicBezTo>
                <a:lnTo>
                  <a:pt x="394546" y="810041"/>
                </a:lnTo>
                <a:lnTo>
                  <a:pt x="384611" y="711488"/>
                </a:lnTo>
                <a:cubicBezTo>
                  <a:pt x="384611" y="318544"/>
                  <a:pt x="703155" y="0"/>
                  <a:pt x="109609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2222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3707924-C5B6-2348-9A78-BA5E894DA298}"/>
              </a:ext>
            </a:extLst>
          </p:cNvPr>
          <p:cNvCxnSpPr>
            <a:cxnSpLocks/>
          </p:cNvCxnSpPr>
          <p:nvPr/>
        </p:nvCxnSpPr>
        <p:spPr>
          <a:xfrm flipH="1">
            <a:off x="1313703" y="1438257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ysClr val="window" lastClr="FFFFFF"/>
            </a:solidFill>
            <a:prstDash val="dash"/>
          </a:ln>
          <a:effectLst/>
        </p:spPr>
      </p:cxnSp>
      <p:sp>
        <p:nvSpPr>
          <p:cNvPr id="22" name="Oval 26">
            <a:extLst>
              <a:ext uri="{FF2B5EF4-FFF2-40B4-BE49-F238E27FC236}">
                <a16:creationId xmlns:a16="http://schemas.microsoft.com/office/drawing/2014/main" id="{6B6CC528-6477-EE43-961B-C9390F3EB3CD}"/>
              </a:ext>
            </a:extLst>
          </p:cNvPr>
          <p:cNvSpPr/>
          <p:nvPr/>
        </p:nvSpPr>
        <p:spPr>
          <a:xfrm>
            <a:off x="1089259" y="1438596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ysClr val="window" lastClr="FFFFFF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6E08F76-8FEC-E94E-AB97-79BB6BB8063E}"/>
              </a:ext>
            </a:extLst>
          </p:cNvPr>
          <p:cNvCxnSpPr>
            <a:cxnSpLocks/>
          </p:cNvCxnSpPr>
          <p:nvPr/>
        </p:nvCxnSpPr>
        <p:spPr>
          <a:xfrm flipH="1">
            <a:off x="1466104" y="2126590"/>
            <a:ext cx="2745678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B96CA35-B04F-D44A-B9A7-6C4541C382C5}"/>
              </a:ext>
            </a:extLst>
          </p:cNvPr>
          <p:cNvCxnSpPr>
            <a:cxnSpLocks/>
          </p:cNvCxnSpPr>
          <p:nvPr/>
        </p:nvCxnSpPr>
        <p:spPr>
          <a:xfrm flipH="1">
            <a:off x="3974454" y="1590758"/>
            <a:ext cx="970671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  <a:headEnd type="triangle" w="lg" len="med"/>
          </a:ln>
          <a:effectLst/>
        </p:spPr>
      </p:cxnSp>
      <p:sp>
        <p:nvSpPr>
          <p:cNvPr id="25" name="Oval 26">
            <a:extLst>
              <a:ext uri="{FF2B5EF4-FFF2-40B4-BE49-F238E27FC236}">
                <a16:creationId xmlns:a16="http://schemas.microsoft.com/office/drawing/2014/main" id="{1336F1E6-B1E4-FE47-A4B2-DE0018B91930}"/>
              </a:ext>
            </a:extLst>
          </p:cNvPr>
          <p:cNvSpPr/>
          <p:nvPr/>
        </p:nvSpPr>
        <p:spPr>
          <a:xfrm>
            <a:off x="1241659" y="1590996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chemeClr val="tx1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F297A83-70D8-2642-937D-EC9163DEB511}"/>
              </a:ext>
            </a:extLst>
          </p:cNvPr>
          <p:cNvCxnSpPr>
            <a:cxnSpLocks/>
          </p:cNvCxnSpPr>
          <p:nvPr/>
        </p:nvCxnSpPr>
        <p:spPr>
          <a:xfrm flipH="1">
            <a:off x="1466103" y="1590657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7BA200-DA2D-C744-8CBF-E3C5FFE68A34}"/>
              </a:ext>
            </a:extLst>
          </p:cNvPr>
          <p:cNvGrpSpPr/>
          <p:nvPr/>
        </p:nvGrpSpPr>
        <p:grpSpPr>
          <a:xfrm>
            <a:off x="369434" y="3016908"/>
            <a:ext cx="2405172" cy="1996872"/>
            <a:chOff x="436562" y="1787372"/>
            <a:chExt cx="2405172" cy="1996872"/>
          </a:xfrm>
        </p:grpSpPr>
        <p:sp>
          <p:nvSpPr>
            <p:cNvPr id="17" name="Left Bracket 16">
              <a:extLst>
                <a:ext uri="{FF2B5EF4-FFF2-40B4-BE49-F238E27FC236}">
                  <a16:creationId xmlns:a16="http://schemas.microsoft.com/office/drawing/2014/main" id="{6F14B48A-FBE2-434B-BBB0-9D15BE430FE4}"/>
                </a:ext>
              </a:extLst>
            </p:cNvPr>
            <p:cNvSpPr/>
            <p:nvPr/>
          </p:nvSpPr>
          <p:spPr>
            <a:xfrm rot="5400000">
              <a:off x="1224466" y="999468"/>
              <a:ext cx="829364" cy="2405172"/>
            </a:xfrm>
            <a:prstGeom prst="leftBracket">
              <a:avLst>
                <a:gd name="adj" fmla="val 0"/>
              </a:avLst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18" name="Left Bracket 17">
              <a:extLst>
                <a:ext uri="{FF2B5EF4-FFF2-40B4-BE49-F238E27FC236}">
                  <a16:creationId xmlns:a16="http://schemas.microsoft.com/office/drawing/2014/main" id="{FFF213BC-2CF7-DF4B-A439-A9A8612163F8}"/>
                </a:ext>
              </a:extLst>
            </p:cNvPr>
            <p:cNvSpPr/>
            <p:nvPr/>
          </p:nvSpPr>
          <p:spPr>
            <a:xfrm rot="16200000" flipV="1">
              <a:off x="1488738" y="2431249"/>
              <a:ext cx="300819" cy="2405172"/>
            </a:xfrm>
            <a:prstGeom prst="leftBracket">
              <a:avLst>
                <a:gd name="adj" fmla="val 0"/>
              </a:avLst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27" name="Oval 26">
            <a:extLst>
              <a:ext uri="{FF2B5EF4-FFF2-40B4-BE49-F238E27FC236}">
                <a16:creationId xmlns:a16="http://schemas.microsoft.com/office/drawing/2014/main" id="{616BF5E2-6DBC-4841-86B1-31CFE5AC76F4}"/>
              </a:ext>
            </a:extLst>
          </p:cNvPr>
          <p:cNvSpPr/>
          <p:nvPr/>
        </p:nvSpPr>
        <p:spPr>
          <a:xfrm>
            <a:off x="949475" y="2404091"/>
            <a:ext cx="1245090" cy="1245090"/>
          </a:xfrm>
          <a:prstGeom prst="ellipse">
            <a:avLst/>
          </a:prstGeom>
          <a:gradFill>
            <a:gsLst>
              <a:gs pos="1961">
                <a:srgbClr val="4861AD"/>
              </a:gs>
              <a:gs pos="100000">
                <a:srgbClr val="384C87"/>
              </a:gs>
            </a:gsLst>
            <a:lin ang="5400000" scaled="0"/>
          </a:gradFill>
          <a:ln w="3175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9DAA21F-4B5D-1D47-B0F3-6CF75117E1D0}"/>
              </a:ext>
            </a:extLst>
          </p:cNvPr>
          <p:cNvGrpSpPr/>
          <p:nvPr/>
        </p:nvGrpSpPr>
        <p:grpSpPr>
          <a:xfrm>
            <a:off x="3219614" y="3016910"/>
            <a:ext cx="2405172" cy="1996872"/>
            <a:chOff x="3286742" y="1787374"/>
            <a:chExt cx="2405172" cy="1996872"/>
          </a:xfrm>
        </p:grpSpPr>
        <p:sp>
          <p:nvSpPr>
            <p:cNvPr id="29" name="Left Bracket 28">
              <a:extLst>
                <a:ext uri="{FF2B5EF4-FFF2-40B4-BE49-F238E27FC236}">
                  <a16:creationId xmlns:a16="http://schemas.microsoft.com/office/drawing/2014/main" id="{6EAEDA8B-256C-F941-ACE9-75EBDD8E1CB7}"/>
                </a:ext>
              </a:extLst>
            </p:cNvPr>
            <p:cNvSpPr/>
            <p:nvPr/>
          </p:nvSpPr>
          <p:spPr>
            <a:xfrm rot="5400000">
              <a:off x="4074646" y="999470"/>
              <a:ext cx="829364" cy="2405172"/>
            </a:xfrm>
            <a:prstGeom prst="leftBracket">
              <a:avLst>
                <a:gd name="adj" fmla="val 0"/>
              </a:avLst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30" name="Left Bracket 29">
              <a:extLst>
                <a:ext uri="{FF2B5EF4-FFF2-40B4-BE49-F238E27FC236}">
                  <a16:creationId xmlns:a16="http://schemas.microsoft.com/office/drawing/2014/main" id="{78CA06E7-9A27-A442-98EA-BE2EEE4876A5}"/>
                </a:ext>
              </a:extLst>
            </p:cNvPr>
            <p:cNvSpPr/>
            <p:nvPr/>
          </p:nvSpPr>
          <p:spPr>
            <a:xfrm rot="16200000" flipV="1">
              <a:off x="4338919" y="2431251"/>
              <a:ext cx="300818" cy="2405172"/>
            </a:xfrm>
            <a:prstGeom prst="leftBracket">
              <a:avLst>
                <a:gd name="adj" fmla="val 0"/>
              </a:avLst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74A72F3-AD32-6448-8D3B-15A7A46735B6}"/>
              </a:ext>
            </a:extLst>
          </p:cNvPr>
          <p:cNvGrpSpPr/>
          <p:nvPr/>
        </p:nvGrpSpPr>
        <p:grpSpPr>
          <a:xfrm>
            <a:off x="6069794" y="3016911"/>
            <a:ext cx="2405172" cy="1996870"/>
            <a:chOff x="6136921" y="1787376"/>
            <a:chExt cx="2405172" cy="1996870"/>
          </a:xfrm>
        </p:grpSpPr>
        <p:sp>
          <p:nvSpPr>
            <p:cNvPr id="32" name="Left Bracket 31">
              <a:extLst>
                <a:ext uri="{FF2B5EF4-FFF2-40B4-BE49-F238E27FC236}">
                  <a16:creationId xmlns:a16="http://schemas.microsoft.com/office/drawing/2014/main" id="{0F174E71-430A-6B4D-84B3-08AC0FE5D614}"/>
                </a:ext>
              </a:extLst>
            </p:cNvPr>
            <p:cNvSpPr/>
            <p:nvPr/>
          </p:nvSpPr>
          <p:spPr>
            <a:xfrm rot="5400000">
              <a:off x="6924825" y="999472"/>
              <a:ext cx="829364" cy="2405172"/>
            </a:xfrm>
            <a:prstGeom prst="leftBracket">
              <a:avLst>
                <a:gd name="adj" fmla="val 0"/>
              </a:avLst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33" name="Left Bracket 32">
              <a:extLst>
                <a:ext uri="{FF2B5EF4-FFF2-40B4-BE49-F238E27FC236}">
                  <a16:creationId xmlns:a16="http://schemas.microsoft.com/office/drawing/2014/main" id="{3E257ED4-5C46-BC4C-BA80-DF51CD12E443}"/>
                </a:ext>
              </a:extLst>
            </p:cNvPr>
            <p:cNvSpPr/>
            <p:nvPr/>
          </p:nvSpPr>
          <p:spPr>
            <a:xfrm rot="16200000" flipV="1">
              <a:off x="7189097" y="2431251"/>
              <a:ext cx="300819" cy="2405172"/>
            </a:xfrm>
            <a:prstGeom prst="leftBracket">
              <a:avLst>
                <a:gd name="adj" fmla="val 0"/>
              </a:avLst>
            </a:prstGeom>
            <a:noFill/>
            <a:ln w="25400" cap="flat" cmpd="sng" algn="ctr">
              <a:solidFill>
                <a:srgbClr val="C00000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509A15CD-F12E-4441-BE6F-558A1D0D88DF}"/>
              </a:ext>
            </a:extLst>
          </p:cNvPr>
          <p:cNvSpPr/>
          <p:nvPr/>
        </p:nvSpPr>
        <p:spPr>
          <a:xfrm>
            <a:off x="3799655" y="2404091"/>
            <a:ext cx="1245090" cy="1245090"/>
          </a:xfrm>
          <a:prstGeom prst="ellipse">
            <a:avLst/>
          </a:prstGeom>
          <a:gradFill>
            <a:gsLst>
              <a:gs pos="1961">
                <a:srgbClr val="4861AD"/>
              </a:gs>
              <a:gs pos="100000">
                <a:srgbClr val="384C87"/>
              </a:gs>
            </a:gsLst>
            <a:lin ang="5400000" scaled="0"/>
          </a:gradFill>
          <a:ln w="3175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483E4C1-AFBB-A642-AD88-93380B93DBB1}"/>
              </a:ext>
            </a:extLst>
          </p:cNvPr>
          <p:cNvSpPr/>
          <p:nvPr/>
        </p:nvSpPr>
        <p:spPr>
          <a:xfrm>
            <a:off x="6649834" y="2404091"/>
            <a:ext cx="1245090" cy="1245090"/>
          </a:xfrm>
          <a:prstGeom prst="ellipse">
            <a:avLst/>
          </a:prstGeom>
          <a:gradFill>
            <a:gsLst>
              <a:gs pos="1961">
                <a:srgbClr val="4861AD"/>
              </a:gs>
              <a:gs pos="100000">
                <a:srgbClr val="384C87"/>
              </a:gs>
            </a:gsLst>
            <a:lin ang="5400000" scaled="0"/>
          </a:gradFill>
          <a:ln w="3175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0C3D411-5E14-604D-8D32-DA6AAAAD3B81}"/>
              </a:ext>
            </a:extLst>
          </p:cNvPr>
          <p:cNvSpPr/>
          <p:nvPr/>
        </p:nvSpPr>
        <p:spPr>
          <a:xfrm>
            <a:off x="369434" y="3810569"/>
            <a:ext cx="24051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000" dirty="0" err="1">
                <a:latin typeface="Amazon Ember"/>
              </a:rPr>
              <a:t>自动连续的交付pipeline</a:t>
            </a:r>
            <a:endParaRPr lang="en-US" sz="2000" dirty="0">
              <a:latin typeface="Amazon Ember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709C4DA-1E4D-D245-B8F2-2EFCD385EA8B}"/>
              </a:ext>
            </a:extLst>
          </p:cNvPr>
          <p:cNvSpPr/>
          <p:nvPr/>
        </p:nvSpPr>
        <p:spPr>
          <a:xfrm>
            <a:off x="3219612" y="3810570"/>
            <a:ext cx="24051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2000" dirty="0">
                <a:latin typeface="Amazon Ember"/>
              </a:rPr>
              <a:t>功能开关</a:t>
            </a:r>
            <a:endParaRPr lang="en-US" altLang="zh-CN" sz="2000" dirty="0">
              <a:latin typeface="Amazon Ember"/>
            </a:endParaRPr>
          </a:p>
          <a:p>
            <a:pPr algn="ctr">
              <a:defRPr/>
            </a:pPr>
            <a:r>
              <a:rPr lang="en-US" sz="2000" dirty="0">
                <a:latin typeface="Amazon Ember"/>
              </a:rPr>
              <a:t>A / B</a:t>
            </a:r>
            <a:r>
              <a:rPr lang="zh-CN" altLang="en-US" sz="2000" dirty="0">
                <a:latin typeface="Amazon Ember"/>
              </a:rPr>
              <a:t>测试</a:t>
            </a:r>
            <a:endParaRPr lang="en-US" sz="2000" dirty="0">
              <a:latin typeface="Amazon Ember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2852BBE-4D0F-B047-A068-89A5491F8291}"/>
              </a:ext>
            </a:extLst>
          </p:cNvPr>
          <p:cNvSpPr/>
          <p:nvPr/>
        </p:nvSpPr>
        <p:spPr>
          <a:xfrm>
            <a:off x="6069790" y="3810570"/>
            <a:ext cx="24051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2000" dirty="0">
                <a:latin typeface="Amazon Ember"/>
              </a:rPr>
              <a:t>快速便宜的构建</a:t>
            </a:r>
            <a:endParaRPr lang="en-US" sz="2000" dirty="0">
              <a:latin typeface="Amazon Ember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991800A-D175-C54C-BD14-FBEF77898514}"/>
              </a:ext>
            </a:extLst>
          </p:cNvPr>
          <p:cNvGrpSpPr/>
          <p:nvPr/>
        </p:nvGrpSpPr>
        <p:grpSpPr>
          <a:xfrm>
            <a:off x="1213406" y="2600951"/>
            <a:ext cx="717229" cy="780503"/>
            <a:chOff x="1270756" y="1297781"/>
            <a:chExt cx="763325" cy="83066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A774DB6-6B69-2A49-9B9E-E2E077A16AC9}"/>
                </a:ext>
              </a:extLst>
            </p:cNvPr>
            <p:cNvSpPr/>
            <p:nvPr/>
          </p:nvSpPr>
          <p:spPr>
            <a:xfrm>
              <a:off x="1630919" y="1383506"/>
              <a:ext cx="45719" cy="101924"/>
            </a:xfrm>
            <a:prstGeom prst="rect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41" name="Rectangle: Top Corners Rounded 78">
              <a:extLst>
                <a:ext uri="{FF2B5EF4-FFF2-40B4-BE49-F238E27FC236}">
                  <a16:creationId xmlns:a16="http://schemas.microsoft.com/office/drawing/2014/main" id="{4BDB50DC-54F0-DA43-B9E0-304E57762924}"/>
                </a:ext>
              </a:extLst>
            </p:cNvPr>
            <p:cNvSpPr/>
            <p:nvPr/>
          </p:nvSpPr>
          <p:spPr>
            <a:xfrm>
              <a:off x="1599058" y="1454628"/>
              <a:ext cx="109441" cy="119932"/>
            </a:xfrm>
            <a:prstGeom prst="round2SameRect">
              <a:avLst>
                <a:gd name="adj1" fmla="val 27546"/>
                <a:gd name="adj2" fmla="val 0"/>
              </a:avLst>
            </a:prstGeom>
            <a:solidFill>
              <a:srgbClr val="4861AD"/>
            </a:solidFill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42" name="Freeform: Shape 62">
              <a:extLst>
                <a:ext uri="{FF2B5EF4-FFF2-40B4-BE49-F238E27FC236}">
                  <a16:creationId xmlns:a16="http://schemas.microsoft.com/office/drawing/2014/main" id="{4E61A9EF-AC6C-3649-B964-3C7AFC7DF241}"/>
                </a:ext>
              </a:extLst>
            </p:cNvPr>
            <p:cNvSpPr/>
            <p:nvPr/>
          </p:nvSpPr>
          <p:spPr>
            <a:xfrm>
              <a:off x="1293019" y="1549712"/>
              <a:ext cx="721519" cy="560352"/>
            </a:xfrm>
            <a:custGeom>
              <a:avLst/>
              <a:gdLst>
                <a:gd name="connsiteX0" fmla="*/ 142523 w 721519"/>
                <a:gd name="connsiteY0" fmla="*/ 106684 h 560352"/>
                <a:gd name="connsiteX1" fmla="*/ 103741 w 721519"/>
                <a:gd name="connsiteY1" fmla="*/ 145466 h 560352"/>
                <a:gd name="connsiteX2" fmla="*/ 103741 w 721519"/>
                <a:gd name="connsiteY2" fmla="*/ 414886 h 560352"/>
                <a:gd name="connsiteX3" fmla="*/ 142523 w 721519"/>
                <a:gd name="connsiteY3" fmla="*/ 453668 h 560352"/>
                <a:gd name="connsiteX4" fmla="*/ 578995 w 721519"/>
                <a:gd name="connsiteY4" fmla="*/ 453668 h 560352"/>
                <a:gd name="connsiteX5" fmla="*/ 617777 w 721519"/>
                <a:gd name="connsiteY5" fmla="*/ 414886 h 560352"/>
                <a:gd name="connsiteX6" fmla="*/ 617777 w 721519"/>
                <a:gd name="connsiteY6" fmla="*/ 145466 h 560352"/>
                <a:gd name="connsiteX7" fmla="*/ 578995 w 721519"/>
                <a:gd name="connsiteY7" fmla="*/ 106684 h 560352"/>
                <a:gd name="connsiteX8" fmla="*/ 93394 w 721519"/>
                <a:gd name="connsiteY8" fmla="*/ 0 h 560352"/>
                <a:gd name="connsiteX9" fmla="*/ 628125 w 721519"/>
                <a:gd name="connsiteY9" fmla="*/ 0 h 560352"/>
                <a:gd name="connsiteX10" fmla="*/ 721519 w 721519"/>
                <a:gd name="connsiteY10" fmla="*/ 93394 h 560352"/>
                <a:gd name="connsiteX11" fmla="*/ 721519 w 721519"/>
                <a:gd name="connsiteY11" fmla="*/ 466958 h 560352"/>
                <a:gd name="connsiteX12" fmla="*/ 628125 w 721519"/>
                <a:gd name="connsiteY12" fmla="*/ 560352 h 560352"/>
                <a:gd name="connsiteX13" fmla="*/ 93394 w 721519"/>
                <a:gd name="connsiteY13" fmla="*/ 560352 h 560352"/>
                <a:gd name="connsiteX14" fmla="*/ 0 w 721519"/>
                <a:gd name="connsiteY14" fmla="*/ 466958 h 560352"/>
                <a:gd name="connsiteX15" fmla="*/ 0 w 721519"/>
                <a:gd name="connsiteY15" fmla="*/ 93394 h 560352"/>
                <a:gd name="connsiteX16" fmla="*/ 93394 w 721519"/>
                <a:gd name="connsiteY16" fmla="*/ 0 h 56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1519" h="560352">
                  <a:moveTo>
                    <a:pt x="142523" y="106684"/>
                  </a:moveTo>
                  <a:cubicBezTo>
                    <a:pt x="121104" y="106684"/>
                    <a:pt x="103741" y="124047"/>
                    <a:pt x="103741" y="145466"/>
                  </a:cubicBezTo>
                  <a:lnTo>
                    <a:pt x="103741" y="414886"/>
                  </a:lnTo>
                  <a:cubicBezTo>
                    <a:pt x="103741" y="436305"/>
                    <a:pt x="121104" y="453668"/>
                    <a:pt x="142523" y="453668"/>
                  </a:cubicBezTo>
                  <a:lnTo>
                    <a:pt x="578995" y="453668"/>
                  </a:lnTo>
                  <a:cubicBezTo>
                    <a:pt x="600414" y="453668"/>
                    <a:pt x="617777" y="436305"/>
                    <a:pt x="617777" y="414886"/>
                  </a:cubicBezTo>
                  <a:lnTo>
                    <a:pt x="617777" y="145466"/>
                  </a:lnTo>
                  <a:cubicBezTo>
                    <a:pt x="617777" y="124047"/>
                    <a:pt x="600414" y="106684"/>
                    <a:pt x="578995" y="106684"/>
                  </a:cubicBezTo>
                  <a:close/>
                  <a:moveTo>
                    <a:pt x="93394" y="0"/>
                  </a:moveTo>
                  <a:lnTo>
                    <a:pt x="628125" y="0"/>
                  </a:lnTo>
                  <a:cubicBezTo>
                    <a:pt x="679705" y="0"/>
                    <a:pt x="721519" y="41814"/>
                    <a:pt x="721519" y="93394"/>
                  </a:cubicBezTo>
                  <a:lnTo>
                    <a:pt x="721519" y="466958"/>
                  </a:lnTo>
                  <a:cubicBezTo>
                    <a:pt x="721519" y="518538"/>
                    <a:pt x="679705" y="560352"/>
                    <a:pt x="628125" y="560352"/>
                  </a:cubicBezTo>
                  <a:lnTo>
                    <a:pt x="93394" y="560352"/>
                  </a:lnTo>
                  <a:cubicBezTo>
                    <a:pt x="41814" y="560352"/>
                    <a:pt x="0" y="518538"/>
                    <a:pt x="0" y="466958"/>
                  </a:cubicBezTo>
                  <a:lnTo>
                    <a:pt x="0" y="93394"/>
                  </a:lnTo>
                  <a:cubicBezTo>
                    <a:pt x="0" y="41814"/>
                    <a:pt x="41814" y="0"/>
                    <a:pt x="93394" y="0"/>
                  </a:cubicBezTo>
                  <a:close/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E2F05936-8CC8-804A-B25B-AE7A0E884918}"/>
                </a:ext>
              </a:extLst>
            </p:cNvPr>
            <p:cNvGrpSpPr/>
            <p:nvPr/>
          </p:nvGrpSpPr>
          <p:grpSpPr>
            <a:xfrm>
              <a:off x="1481138" y="1530662"/>
              <a:ext cx="345281" cy="146560"/>
              <a:chOff x="1478757" y="1530662"/>
              <a:chExt cx="345281" cy="146560"/>
            </a:xfrm>
          </p:grpSpPr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B4B080A5-5122-DD46-A9BE-5EB11ED17D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24038" y="1530662"/>
                <a:ext cx="0" cy="146560"/>
              </a:xfrm>
              <a:prstGeom prst="line">
                <a:avLst/>
              </a:pr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EA454D72-E0D7-714F-A90D-63BF5C414C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8757" y="1530662"/>
                <a:ext cx="0" cy="146560"/>
              </a:xfrm>
              <a:prstGeom prst="line">
                <a:avLst/>
              </a:pr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</p:cxn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A3FEBD6-E759-314B-8ED0-74960C721369}"/>
                </a:ext>
              </a:extLst>
            </p:cNvPr>
            <p:cNvGrpSpPr/>
            <p:nvPr/>
          </p:nvGrpSpPr>
          <p:grpSpPr>
            <a:xfrm>
              <a:off x="1481138" y="1981887"/>
              <a:ext cx="345281" cy="146560"/>
              <a:chOff x="1478757" y="1530662"/>
              <a:chExt cx="345281" cy="146560"/>
            </a:xfrm>
          </p:grpSpPr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4A57194E-DE49-BD41-800D-999B018386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24038" y="1530662"/>
                <a:ext cx="0" cy="146560"/>
              </a:xfrm>
              <a:prstGeom prst="line">
                <a:avLst/>
              </a:pr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37A935AE-42D9-1545-BC4A-B842CA3BD8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8757" y="1530662"/>
                <a:ext cx="0" cy="146560"/>
              </a:xfrm>
              <a:prstGeom prst="line">
                <a:avLst/>
              </a:pr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</p:cxn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C97B4E88-EA7D-9D42-BB57-CCDBA94E2471}"/>
                </a:ext>
              </a:extLst>
            </p:cNvPr>
            <p:cNvGrpSpPr/>
            <p:nvPr/>
          </p:nvGrpSpPr>
          <p:grpSpPr>
            <a:xfrm rot="5400000">
              <a:off x="1867117" y="1756608"/>
              <a:ext cx="187367" cy="146560"/>
              <a:chOff x="1478757" y="1530662"/>
              <a:chExt cx="345281" cy="146560"/>
            </a:xfrm>
          </p:grpSpPr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D151EF2A-CAB8-A64E-B239-EB960F23F7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24038" y="1530662"/>
                <a:ext cx="0" cy="146560"/>
              </a:xfrm>
              <a:prstGeom prst="line">
                <a:avLst/>
              </a:pr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53F6D698-1FA6-C047-9A2F-D72B3126A8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8757" y="1530662"/>
                <a:ext cx="0" cy="146560"/>
              </a:xfrm>
              <a:prstGeom prst="line">
                <a:avLst/>
              </a:pr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</p:cxn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15A47A2-168A-2640-BE55-214A0D189E1F}"/>
                </a:ext>
              </a:extLst>
            </p:cNvPr>
            <p:cNvGrpSpPr/>
            <p:nvPr/>
          </p:nvGrpSpPr>
          <p:grpSpPr>
            <a:xfrm rot="5400000">
              <a:off x="1250353" y="1756608"/>
              <a:ext cx="187366" cy="146560"/>
              <a:chOff x="1478757" y="1530662"/>
              <a:chExt cx="345281" cy="146560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02A7F793-A26E-DE41-A64E-005AF5A9CC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24038" y="1530662"/>
                <a:ext cx="0" cy="146560"/>
              </a:xfrm>
              <a:prstGeom prst="line">
                <a:avLst/>
              </a:pr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B00FB9DC-1A5A-664B-9DDF-22C89C5B38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8757" y="1530662"/>
                <a:ext cx="0" cy="146560"/>
              </a:xfrm>
              <a:prstGeom prst="line">
                <a:avLst/>
              </a:pr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</p:cxnSp>
        </p:grpSp>
        <p:sp>
          <p:nvSpPr>
            <p:cNvPr id="47" name="Rectangle: Rounded Corners 77">
              <a:extLst>
                <a:ext uri="{FF2B5EF4-FFF2-40B4-BE49-F238E27FC236}">
                  <a16:creationId xmlns:a16="http://schemas.microsoft.com/office/drawing/2014/main" id="{0AF7DE73-00BE-1E45-B887-0E94BB144F91}"/>
                </a:ext>
              </a:extLst>
            </p:cNvPr>
            <p:cNvSpPr/>
            <p:nvPr/>
          </p:nvSpPr>
          <p:spPr>
            <a:xfrm>
              <a:off x="1546622" y="1503813"/>
              <a:ext cx="214313" cy="194019"/>
            </a:xfrm>
            <a:prstGeom prst="roundRect">
              <a:avLst>
                <a:gd name="adj" fmla="val 23324"/>
              </a:avLst>
            </a:prstGeom>
            <a:solidFill>
              <a:srgbClr val="4861AD"/>
            </a:solidFill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48" name="Rectangle: Rounded Corners 80">
              <a:extLst>
                <a:ext uri="{FF2B5EF4-FFF2-40B4-BE49-F238E27FC236}">
                  <a16:creationId xmlns:a16="http://schemas.microsoft.com/office/drawing/2014/main" id="{59510BBA-6555-BD40-A18E-0D64F7F12734}"/>
                </a:ext>
              </a:extLst>
            </p:cNvPr>
            <p:cNvSpPr/>
            <p:nvPr/>
          </p:nvSpPr>
          <p:spPr>
            <a:xfrm>
              <a:off x="1525786" y="1297781"/>
              <a:ext cx="255984" cy="85725"/>
            </a:xfrm>
            <a:prstGeom prst="roundRect">
              <a:avLst>
                <a:gd name="adj" fmla="val 50000"/>
              </a:avLst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895511F-F35C-184D-B549-3939E558E54E}"/>
              </a:ext>
            </a:extLst>
          </p:cNvPr>
          <p:cNvGrpSpPr/>
          <p:nvPr/>
        </p:nvGrpSpPr>
        <p:grpSpPr>
          <a:xfrm>
            <a:off x="6891894" y="2644509"/>
            <a:ext cx="760969" cy="764254"/>
            <a:chOff x="9709811" y="-826144"/>
            <a:chExt cx="436421" cy="438305"/>
          </a:xfrm>
        </p:grpSpPr>
        <p:sp>
          <p:nvSpPr>
            <p:cNvPr id="58" name="Freeform: Shape 88">
              <a:extLst>
                <a:ext uri="{FF2B5EF4-FFF2-40B4-BE49-F238E27FC236}">
                  <a16:creationId xmlns:a16="http://schemas.microsoft.com/office/drawing/2014/main" id="{95E2864B-F725-F14C-8AE4-FCAE32237191}"/>
                </a:ext>
              </a:extLst>
            </p:cNvPr>
            <p:cNvSpPr/>
            <p:nvPr/>
          </p:nvSpPr>
          <p:spPr>
            <a:xfrm>
              <a:off x="9709811" y="-731247"/>
              <a:ext cx="19311" cy="241383"/>
            </a:xfrm>
            <a:custGeom>
              <a:avLst/>
              <a:gdLst>
                <a:gd name="connsiteX0" fmla="*/ 4828 w 19310"/>
                <a:gd name="connsiteY0" fmla="*/ 238487 h 241383"/>
                <a:gd name="connsiteX1" fmla="*/ 4828 w 19310"/>
                <a:gd name="connsiteY1" fmla="*/ 4828 h 241383"/>
                <a:gd name="connsiteX2" fmla="*/ 16736 w 19310"/>
                <a:gd name="connsiteY2" fmla="*/ 4828 h 24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10" h="241383">
                  <a:moveTo>
                    <a:pt x="4828" y="238487"/>
                  </a:moveTo>
                  <a:lnTo>
                    <a:pt x="4828" y="4828"/>
                  </a:lnTo>
                  <a:lnTo>
                    <a:pt x="16736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59" name="Freeform: Shape 89">
              <a:extLst>
                <a:ext uri="{FF2B5EF4-FFF2-40B4-BE49-F238E27FC236}">
                  <a16:creationId xmlns:a16="http://schemas.microsoft.com/office/drawing/2014/main" id="{E84564E7-EC4E-164C-BCA4-2FC5D5E5892A}"/>
                </a:ext>
              </a:extLst>
            </p:cNvPr>
            <p:cNvSpPr/>
            <p:nvPr/>
          </p:nvSpPr>
          <p:spPr>
            <a:xfrm>
              <a:off x="9709811" y="-481818"/>
              <a:ext cx="9655" cy="45058"/>
            </a:xfrm>
            <a:custGeom>
              <a:avLst/>
              <a:gdLst>
                <a:gd name="connsiteX0" fmla="*/ 4828 w 9655"/>
                <a:gd name="connsiteY0" fmla="*/ 40552 h 45058"/>
                <a:gd name="connsiteX1" fmla="*/ 4828 w 9655"/>
                <a:gd name="connsiteY1" fmla="*/ 4828 h 4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55" h="45058">
                  <a:moveTo>
                    <a:pt x="4828" y="40552"/>
                  </a:moveTo>
                  <a:lnTo>
                    <a:pt x="4828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60" name="Freeform: Shape 90">
              <a:extLst>
                <a:ext uri="{FF2B5EF4-FFF2-40B4-BE49-F238E27FC236}">
                  <a16:creationId xmlns:a16="http://schemas.microsoft.com/office/drawing/2014/main" id="{BE133503-6AB8-EE4A-BB1B-E2398B32E831}"/>
                </a:ext>
              </a:extLst>
            </p:cNvPr>
            <p:cNvSpPr/>
            <p:nvPr/>
          </p:nvSpPr>
          <p:spPr>
            <a:xfrm>
              <a:off x="9709811" y="-648533"/>
              <a:ext cx="45058" cy="260694"/>
            </a:xfrm>
            <a:custGeom>
              <a:avLst/>
              <a:gdLst>
                <a:gd name="connsiteX0" fmla="*/ 40231 w 45058"/>
                <a:gd name="connsiteY0" fmla="*/ 4828 h 260694"/>
                <a:gd name="connsiteX1" fmla="*/ 40231 w 45058"/>
                <a:gd name="connsiteY1" fmla="*/ 255866 h 260694"/>
                <a:gd name="connsiteX2" fmla="*/ 4828 w 45058"/>
                <a:gd name="connsiteY2" fmla="*/ 255866 h 260694"/>
                <a:gd name="connsiteX3" fmla="*/ 4828 w 45058"/>
                <a:gd name="connsiteY3" fmla="*/ 224004 h 26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58" h="260694">
                  <a:moveTo>
                    <a:pt x="40231" y="4828"/>
                  </a:moveTo>
                  <a:lnTo>
                    <a:pt x="40231" y="255866"/>
                  </a:lnTo>
                  <a:lnTo>
                    <a:pt x="4828" y="255866"/>
                  </a:lnTo>
                  <a:lnTo>
                    <a:pt x="4828" y="224004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61" name="Freeform: Shape 91">
              <a:extLst>
                <a:ext uri="{FF2B5EF4-FFF2-40B4-BE49-F238E27FC236}">
                  <a16:creationId xmlns:a16="http://schemas.microsoft.com/office/drawing/2014/main" id="{941D46B8-88AC-974C-BA7B-0ECD494EF04E}"/>
                </a:ext>
              </a:extLst>
            </p:cNvPr>
            <p:cNvSpPr/>
            <p:nvPr/>
          </p:nvSpPr>
          <p:spPr>
            <a:xfrm>
              <a:off x="10101174" y="-731247"/>
              <a:ext cx="45058" cy="341155"/>
            </a:xfrm>
            <a:custGeom>
              <a:avLst/>
              <a:gdLst>
                <a:gd name="connsiteX0" fmla="*/ 30575 w 45058"/>
                <a:gd name="connsiteY0" fmla="*/ 4828 h 341155"/>
                <a:gd name="connsiteX1" fmla="*/ 40231 w 45058"/>
                <a:gd name="connsiteY1" fmla="*/ 4828 h 341155"/>
                <a:gd name="connsiteX2" fmla="*/ 40231 w 45058"/>
                <a:gd name="connsiteY2" fmla="*/ 338580 h 341155"/>
                <a:gd name="connsiteX3" fmla="*/ 4828 w 45058"/>
                <a:gd name="connsiteY3" fmla="*/ 338580 h 341155"/>
                <a:gd name="connsiteX4" fmla="*/ 4828 w 45058"/>
                <a:gd name="connsiteY4" fmla="*/ 73702 h 34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58" h="341155">
                  <a:moveTo>
                    <a:pt x="30575" y="4828"/>
                  </a:moveTo>
                  <a:lnTo>
                    <a:pt x="40231" y="4828"/>
                  </a:lnTo>
                  <a:lnTo>
                    <a:pt x="40231" y="338580"/>
                  </a:lnTo>
                  <a:lnTo>
                    <a:pt x="4828" y="338580"/>
                  </a:lnTo>
                  <a:lnTo>
                    <a:pt x="4828" y="73702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62" name="Freeform: Shape 92">
              <a:extLst>
                <a:ext uri="{FF2B5EF4-FFF2-40B4-BE49-F238E27FC236}">
                  <a16:creationId xmlns:a16="http://schemas.microsoft.com/office/drawing/2014/main" id="{3C54CCA2-54D8-334B-A9DA-35BE160D3A0D}"/>
                </a:ext>
              </a:extLst>
            </p:cNvPr>
            <p:cNvSpPr/>
            <p:nvPr/>
          </p:nvSpPr>
          <p:spPr>
            <a:xfrm>
              <a:off x="10047104" y="-411978"/>
              <a:ext cx="48277" cy="9655"/>
            </a:xfrm>
            <a:custGeom>
              <a:avLst/>
              <a:gdLst>
                <a:gd name="connsiteX0" fmla="*/ 4828 w 48276"/>
                <a:gd name="connsiteY0" fmla="*/ 4828 h 9655"/>
                <a:gd name="connsiteX1" fmla="*/ 44736 w 48276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276" h="9655">
                  <a:moveTo>
                    <a:pt x="4828" y="4828"/>
                  </a:moveTo>
                  <a:lnTo>
                    <a:pt x="44736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63" name="Freeform: Shape 93">
              <a:extLst>
                <a:ext uri="{FF2B5EF4-FFF2-40B4-BE49-F238E27FC236}">
                  <a16:creationId xmlns:a16="http://schemas.microsoft.com/office/drawing/2014/main" id="{A9018D62-87AE-0A41-8D15-B78459974338}"/>
                </a:ext>
              </a:extLst>
            </p:cNvPr>
            <p:cNvSpPr/>
            <p:nvPr/>
          </p:nvSpPr>
          <p:spPr>
            <a:xfrm>
              <a:off x="9986919" y="-411978"/>
              <a:ext cx="48277" cy="9655"/>
            </a:xfrm>
            <a:custGeom>
              <a:avLst/>
              <a:gdLst>
                <a:gd name="connsiteX0" fmla="*/ 4828 w 48276"/>
                <a:gd name="connsiteY0" fmla="*/ 4828 h 9655"/>
                <a:gd name="connsiteX1" fmla="*/ 45380 w 48276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276" h="9655">
                  <a:moveTo>
                    <a:pt x="4828" y="4828"/>
                  </a:moveTo>
                  <a:lnTo>
                    <a:pt x="45380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64" name="Freeform: Shape 94">
              <a:extLst>
                <a:ext uri="{FF2B5EF4-FFF2-40B4-BE49-F238E27FC236}">
                  <a16:creationId xmlns:a16="http://schemas.microsoft.com/office/drawing/2014/main" id="{169E3F5A-B39F-5F4E-8DAE-427780446734}"/>
                </a:ext>
              </a:extLst>
            </p:cNvPr>
            <p:cNvSpPr/>
            <p:nvPr/>
          </p:nvSpPr>
          <p:spPr>
            <a:xfrm>
              <a:off x="9759375" y="-411978"/>
              <a:ext cx="222073" cy="9655"/>
            </a:xfrm>
            <a:custGeom>
              <a:avLst/>
              <a:gdLst>
                <a:gd name="connsiteX0" fmla="*/ 4828 w 222072"/>
                <a:gd name="connsiteY0" fmla="*/ 4828 h 9655"/>
                <a:gd name="connsiteX1" fmla="*/ 219176 w 222072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2072" h="9655">
                  <a:moveTo>
                    <a:pt x="4828" y="4828"/>
                  </a:moveTo>
                  <a:lnTo>
                    <a:pt x="219176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65" name="Freeform: Shape 95">
              <a:extLst>
                <a:ext uri="{FF2B5EF4-FFF2-40B4-BE49-F238E27FC236}">
                  <a16:creationId xmlns:a16="http://schemas.microsoft.com/office/drawing/2014/main" id="{7C23F432-33F5-CB41-A722-02571281FD5F}"/>
                </a:ext>
              </a:extLst>
            </p:cNvPr>
            <p:cNvSpPr/>
            <p:nvPr/>
          </p:nvSpPr>
          <p:spPr>
            <a:xfrm>
              <a:off x="9993034" y="-707431"/>
              <a:ext cx="70806" cy="9655"/>
            </a:xfrm>
            <a:custGeom>
              <a:avLst/>
              <a:gdLst>
                <a:gd name="connsiteX0" fmla="*/ 4828 w 70805"/>
                <a:gd name="connsiteY0" fmla="*/ 4828 h 9655"/>
                <a:gd name="connsiteX1" fmla="*/ 68875 w 70805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805" h="9655">
                  <a:moveTo>
                    <a:pt x="4828" y="4828"/>
                  </a:moveTo>
                  <a:lnTo>
                    <a:pt x="68875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66" name="Freeform: Shape 96">
              <a:extLst>
                <a:ext uri="{FF2B5EF4-FFF2-40B4-BE49-F238E27FC236}">
                  <a16:creationId xmlns:a16="http://schemas.microsoft.com/office/drawing/2014/main" id="{8B384F09-90D2-9D4A-9A63-4F9C645281E3}"/>
                </a:ext>
              </a:extLst>
            </p:cNvPr>
            <p:cNvSpPr/>
            <p:nvPr/>
          </p:nvSpPr>
          <p:spPr>
            <a:xfrm>
              <a:off x="9821813" y="-707431"/>
              <a:ext cx="51495" cy="9655"/>
            </a:xfrm>
            <a:custGeom>
              <a:avLst/>
              <a:gdLst>
                <a:gd name="connsiteX0" fmla="*/ 4828 w 51495"/>
                <a:gd name="connsiteY0" fmla="*/ 4828 h 9655"/>
                <a:gd name="connsiteX1" fmla="*/ 47311 w 51495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1495" h="9655">
                  <a:moveTo>
                    <a:pt x="4828" y="4828"/>
                  </a:moveTo>
                  <a:lnTo>
                    <a:pt x="47311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67" name="Freeform: Shape 97">
              <a:extLst>
                <a:ext uri="{FF2B5EF4-FFF2-40B4-BE49-F238E27FC236}">
                  <a16:creationId xmlns:a16="http://schemas.microsoft.com/office/drawing/2014/main" id="{FD513E55-A93A-5140-9D67-AB1CB2383F41}"/>
                </a:ext>
              </a:extLst>
            </p:cNvPr>
            <p:cNvSpPr/>
            <p:nvPr/>
          </p:nvSpPr>
          <p:spPr>
            <a:xfrm>
              <a:off x="9995931" y="-679109"/>
              <a:ext cx="70806" cy="9655"/>
            </a:xfrm>
            <a:custGeom>
              <a:avLst/>
              <a:gdLst>
                <a:gd name="connsiteX0" fmla="*/ 4828 w 70805"/>
                <a:gd name="connsiteY0" fmla="*/ 4828 h 9655"/>
                <a:gd name="connsiteX1" fmla="*/ 68231 w 70805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0805" h="9655">
                  <a:moveTo>
                    <a:pt x="4828" y="4828"/>
                  </a:moveTo>
                  <a:lnTo>
                    <a:pt x="68231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68" name="Freeform: Shape 98">
              <a:extLst>
                <a:ext uri="{FF2B5EF4-FFF2-40B4-BE49-F238E27FC236}">
                  <a16:creationId xmlns:a16="http://schemas.microsoft.com/office/drawing/2014/main" id="{684611AC-0681-914E-888D-97C855D750B7}"/>
                </a:ext>
              </a:extLst>
            </p:cNvPr>
            <p:cNvSpPr/>
            <p:nvPr/>
          </p:nvSpPr>
          <p:spPr>
            <a:xfrm>
              <a:off x="9916757" y="-679109"/>
              <a:ext cx="19311" cy="9655"/>
            </a:xfrm>
            <a:custGeom>
              <a:avLst/>
              <a:gdLst>
                <a:gd name="connsiteX0" fmla="*/ 4828 w 19310"/>
                <a:gd name="connsiteY0" fmla="*/ 4828 h 9655"/>
                <a:gd name="connsiteX1" fmla="*/ 17058 w 19310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10" h="9655">
                  <a:moveTo>
                    <a:pt x="4828" y="4828"/>
                  </a:moveTo>
                  <a:lnTo>
                    <a:pt x="17058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69" name="Freeform: Shape 99">
              <a:extLst>
                <a:ext uri="{FF2B5EF4-FFF2-40B4-BE49-F238E27FC236}">
                  <a16:creationId xmlns:a16="http://schemas.microsoft.com/office/drawing/2014/main" id="{F9F6913D-0695-254C-8898-EBB2CD603065}"/>
                </a:ext>
              </a:extLst>
            </p:cNvPr>
            <p:cNvSpPr/>
            <p:nvPr/>
          </p:nvSpPr>
          <p:spPr>
            <a:xfrm>
              <a:off x="9817951" y="-679109"/>
              <a:ext cx="51495" cy="9655"/>
            </a:xfrm>
            <a:custGeom>
              <a:avLst/>
              <a:gdLst>
                <a:gd name="connsiteX0" fmla="*/ 4828 w 51495"/>
                <a:gd name="connsiteY0" fmla="*/ 4828 h 9655"/>
                <a:gd name="connsiteX1" fmla="*/ 46667 w 51495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1495" h="9655">
                  <a:moveTo>
                    <a:pt x="4828" y="4828"/>
                  </a:moveTo>
                  <a:lnTo>
                    <a:pt x="46667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70" name="Freeform: Shape 100">
              <a:extLst>
                <a:ext uri="{FF2B5EF4-FFF2-40B4-BE49-F238E27FC236}">
                  <a16:creationId xmlns:a16="http://schemas.microsoft.com/office/drawing/2014/main" id="{8787DC80-7695-5D40-9073-7822AE990DA9}"/>
                </a:ext>
              </a:extLst>
            </p:cNvPr>
            <p:cNvSpPr/>
            <p:nvPr/>
          </p:nvSpPr>
          <p:spPr>
            <a:xfrm>
              <a:off x="9940573" y="-675890"/>
              <a:ext cx="25748" cy="9655"/>
            </a:xfrm>
            <a:custGeom>
              <a:avLst/>
              <a:gdLst>
                <a:gd name="connsiteX0" fmla="*/ 23495 w 25747"/>
                <a:gd name="connsiteY0" fmla="*/ 4828 h 9655"/>
                <a:gd name="connsiteX1" fmla="*/ 4828 w 25747"/>
                <a:gd name="connsiteY1" fmla="*/ 6759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747" h="9655">
                  <a:moveTo>
                    <a:pt x="23495" y="4828"/>
                  </a:moveTo>
                  <a:lnTo>
                    <a:pt x="4828" y="6759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71" name="Freeform: Shape 101">
              <a:extLst>
                <a:ext uri="{FF2B5EF4-FFF2-40B4-BE49-F238E27FC236}">
                  <a16:creationId xmlns:a16="http://schemas.microsoft.com/office/drawing/2014/main" id="{743B617E-E1C1-F047-B486-45EDA5ED74E0}"/>
                </a:ext>
              </a:extLst>
            </p:cNvPr>
            <p:cNvSpPr/>
            <p:nvPr/>
          </p:nvSpPr>
          <p:spPr>
            <a:xfrm>
              <a:off x="9943792" y="-645637"/>
              <a:ext cx="25748" cy="9655"/>
            </a:xfrm>
            <a:custGeom>
              <a:avLst/>
              <a:gdLst>
                <a:gd name="connsiteX0" fmla="*/ 23817 w 25747"/>
                <a:gd name="connsiteY0" fmla="*/ 4828 h 9655"/>
                <a:gd name="connsiteX1" fmla="*/ 4828 w 25747"/>
                <a:gd name="connsiteY1" fmla="*/ 7081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747" h="9655">
                  <a:moveTo>
                    <a:pt x="23817" y="4828"/>
                  </a:moveTo>
                  <a:lnTo>
                    <a:pt x="4828" y="7081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72" name="Freeform: Shape 102">
              <a:extLst>
                <a:ext uri="{FF2B5EF4-FFF2-40B4-BE49-F238E27FC236}">
                  <a16:creationId xmlns:a16="http://schemas.microsoft.com/office/drawing/2014/main" id="{265438C3-7F0A-0C4C-9B38-9479C37628FF}"/>
                </a:ext>
              </a:extLst>
            </p:cNvPr>
            <p:cNvSpPr/>
            <p:nvPr/>
          </p:nvSpPr>
          <p:spPr>
            <a:xfrm>
              <a:off x="9947010" y="-615062"/>
              <a:ext cx="25748" cy="9655"/>
            </a:xfrm>
            <a:custGeom>
              <a:avLst/>
              <a:gdLst>
                <a:gd name="connsiteX0" fmla="*/ 23817 w 25747"/>
                <a:gd name="connsiteY0" fmla="*/ 4828 h 9655"/>
                <a:gd name="connsiteX1" fmla="*/ 4828 w 25747"/>
                <a:gd name="connsiteY1" fmla="*/ 6759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747" h="9655">
                  <a:moveTo>
                    <a:pt x="23817" y="4828"/>
                  </a:moveTo>
                  <a:lnTo>
                    <a:pt x="4828" y="6759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73" name="Freeform: Shape 103">
              <a:extLst>
                <a:ext uri="{FF2B5EF4-FFF2-40B4-BE49-F238E27FC236}">
                  <a16:creationId xmlns:a16="http://schemas.microsoft.com/office/drawing/2014/main" id="{804C0D69-4B59-1743-B02C-9B0172EC8BF4}"/>
                </a:ext>
              </a:extLst>
            </p:cNvPr>
            <p:cNvSpPr/>
            <p:nvPr/>
          </p:nvSpPr>
          <p:spPr>
            <a:xfrm>
              <a:off x="9950229" y="-584486"/>
              <a:ext cx="25748" cy="9655"/>
            </a:xfrm>
            <a:custGeom>
              <a:avLst/>
              <a:gdLst>
                <a:gd name="connsiteX0" fmla="*/ 23817 w 25747"/>
                <a:gd name="connsiteY0" fmla="*/ 4828 h 9655"/>
                <a:gd name="connsiteX1" fmla="*/ 4828 w 25747"/>
                <a:gd name="connsiteY1" fmla="*/ 6759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747" h="9655">
                  <a:moveTo>
                    <a:pt x="23817" y="4828"/>
                  </a:moveTo>
                  <a:lnTo>
                    <a:pt x="4828" y="6759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74" name="Freeform: Shape 104">
              <a:extLst>
                <a:ext uri="{FF2B5EF4-FFF2-40B4-BE49-F238E27FC236}">
                  <a16:creationId xmlns:a16="http://schemas.microsoft.com/office/drawing/2014/main" id="{8434AA97-3915-D749-BF7A-9E44C4FB7E0F}"/>
                </a:ext>
              </a:extLst>
            </p:cNvPr>
            <p:cNvSpPr/>
            <p:nvPr/>
          </p:nvSpPr>
          <p:spPr>
            <a:xfrm>
              <a:off x="9935424" y="-717086"/>
              <a:ext cx="74024" cy="160922"/>
            </a:xfrm>
            <a:custGeom>
              <a:avLst/>
              <a:gdLst>
                <a:gd name="connsiteX0" fmla="*/ 20598 w 74024"/>
                <a:gd name="connsiteY0" fmla="*/ 157382 h 160922"/>
                <a:gd name="connsiteX1" fmla="*/ 4828 w 74024"/>
                <a:gd name="connsiteY1" fmla="*/ 9977 h 160922"/>
                <a:gd name="connsiteX2" fmla="*/ 53104 w 74024"/>
                <a:gd name="connsiteY2" fmla="*/ 4828 h 160922"/>
                <a:gd name="connsiteX3" fmla="*/ 69197 w 74024"/>
                <a:gd name="connsiteY3" fmla="*/ 155773 h 16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024" h="160922">
                  <a:moveTo>
                    <a:pt x="20598" y="157382"/>
                  </a:moveTo>
                  <a:lnTo>
                    <a:pt x="4828" y="9977"/>
                  </a:lnTo>
                  <a:lnTo>
                    <a:pt x="53104" y="4828"/>
                  </a:lnTo>
                  <a:lnTo>
                    <a:pt x="69197" y="155773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75" name="Freeform: Shape 105">
              <a:extLst>
                <a:ext uri="{FF2B5EF4-FFF2-40B4-BE49-F238E27FC236}">
                  <a16:creationId xmlns:a16="http://schemas.microsoft.com/office/drawing/2014/main" id="{2E006096-D636-9741-B7C1-D2E72DF3925D}"/>
                </a:ext>
              </a:extLst>
            </p:cNvPr>
            <p:cNvSpPr/>
            <p:nvPr/>
          </p:nvSpPr>
          <p:spPr>
            <a:xfrm>
              <a:off x="9884251" y="-748305"/>
              <a:ext cx="48277" cy="193107"/>
            </a:xfrm>
            <a:custGeom>
              <a:avLst/>
              <a:gdLst>
                <a:gd name="connsiteX0" fmla="*/ 4828 w 48276"/>
                <a:gd name="connsiteY0" fmla="*/ 190854 h 193106"/>
                <a:gd name="connsiteX1" fmla="*/ 45058 w 48276"/>
                <a:gd name="connsiteY1" fmla="*/ 4828 h 193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276" h="193106">
                  <a:moveTo>
                    <a:pt x="4828" y="190854"/>
                  </a:moveTo>
                  <a:lnTo>
                    <a:pt x="45058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76" name="Freeform: Shape 106">
              <a:extLst>
                <a:ext uri="{FF2B5EF4-FFF2-40B4-BE49-F238E27FC236}">
                  <a16:creationId xmlns:a16="http://schemas.microsoft.com/office/drawing/2014/main" id="{016BE585-2B0B-0541-A437-F51E94D6EC4E}"/>
                </a:ext>
              </a:extLst>
            </p:cNvPr>
            <p:cNvSpPr/>
            <p:nvPr/>
          </p:nvSpPr>
          <p:spPr>
            <a:xfrm>
              <a:off x="9844342" y="-755708"/>
              <a:ext cx="48277" cy="199544"/>
            </a:xfrm>
            <a:custGeom>
              <a:avLst/>
              <a:gdLst>
                <a:gd name="connsiteX0" fmla="*/ 46346 w 48276"/>
                <a:gd name="connsiteY0" fmla="*/ 4828 h 199543"/>
                <a:gd name="connsiteX1" fmla="*/ 4828 w 48276"/>
                <a:gd name="connsiteY1" fmla="*/ 196003 h 199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276" h="199543">
                  <a:moveTo>
                    <a:pt x="46346" y="4828"/>
                  </a:moveTo>
                  <a:lnTo>
                    <a:pt x="4828" y="196003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77" name="Freeform: Shape 107">
              <a:extLst>
                <a:ext uri="{FF2B5EF4-FFF2-40B4-BE49-F238E27FC236}">
                  <a16:creationId xmlns:a16="http://schemas.microsoft.com/office/drawing/2014/main" id="{0EAD8E11-337C-7044-B388-11C0B1E6FDC2}"/>
                </a:ext>
              </a:extLst>
            </p:cNvPr>
            <p:cNvSpPr/>
            <p:nvPr/>
          </p:nvSpPr>
          <p:spPr>
            <a:xfrm>
              <a:off x="9950551" y="-810421"/>
              <a:ext cx="41840" cy="19311"/>
            </a:xfrm>
            <a:custGeom>
              <a:avLst/>
              <a:gdLst>
                <a:gd name="connsiteX0" fmla="*/ 4828 w 41839"/>
                <a:gd name="connsiteY0" fmla="*/ 4828 h 19310"/>
                <a:gd name="connsiteX1" fmla="*/ 19954 w 41839"/>
                <a:gd name="connsiteY1" fmla="*/ 13839 h 19310"/>
                <a:gd name="connsiteX2" fmla="*/ 37656 w 41839"/>
                <a:gd name="connsiteY2" fmla="*/ 11908 h 19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39" h="19310">
                  <a:moveTo>
                    <a:pt x="4828" y="4828"/>
                  </a:moveTo>
                  <a:cubicBezTo>
                    <a:pt x="8368" y="9012"/>
                    <a:pt x="13839" y="12552"/>
                    <a:pt x="19954" y="13839"/>
                  </a:cubicBezTo>
                  <a:cubicBezTo>
                    <a:pt x="26069" y="15127"/>
                    <a:pt x="32506" y="14483"/>
                    <a:pt x="37656" y="11908"/>
                  </a:cubicBez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78" name="Freeform: Shape 108">
              <a:extLst>
                <a:ext uri="{FF2B5EF4-FFF2-40B4-BE49-F238E27FC236}">
                  <a16:creationId xmlns:a16="http://schemas.microsoft.com/office/drawing/2014/main" id="{ABE6CDF7-52EB-BB40-B297-21BBF3E4601C}"/>
                </a:ext>
              </a:extLst>
            </p:cNvPr>
            <p:cNvSpPr/>
            <p:nvPr/>
          </p:nvSpPr>
          <p:spPr>
            <a:xfrm>
              <a:off x="9943470" y="-778483"/>
              <a:ext cx="38621" cy="16092"/>
            </a:xfrm>
            <a:custGeom>
              <a:avLst/>
              <a:gdLst>
                <a:gd name="connsiteX0" fmla="*/ 35081 w 38621"/>
                <a:gd name="connsiteY0" fmla="*/ 14085 h 16092"/>
                <a:gd name="connsiteX1" fmla="*/ 21242 w 38621"/>
                <a:gd name="connsiteY1" fmla="*/ 5395 h 16092"/>
                <a:gd name="connsiteX2" fmla="*/ 4828 w 38621"/>
                <a:gd name="connsiteY2" fmla="*/ 7648 h 16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621" h="16092">
                  <a:moveTo>
                    <a:pt x="35081" y="14085"/>
                  </a:moveTo>
                  <a:cubicBezTo>
                    <a:pt x="31863" y="9901"/>
                    <a:pt x="27035" y="6683"/>
                    <a:pt x="21242" y="5395"/>
                  </a:cubicBezTo>
                  <a:cubicBezTo>
                    <a:pt x="15449" y="4108"/>
                    <a:pt x="9655" y="5074"/>
                    <a:pt x="4828" y="7648"/>
                  </a:cubicBez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79" name="Freeform: Shape 109">
              <a:extLst>
                <a:ext uri="{FF2B5EF4-FFF2-40B4-BE49-F238E27FC236}">
                  <a16:creationId xmlns:a16="http://schemas.microsoft.com/office/drawing/2014/main" id="{6B987690-9140-CE49-A275-10A719C24FEB}"/>
                </a:ext>
              </a:extLst>
            </p:cNvPr>
            <p:cNvSpPr/>
            <p:nvPr/>
          </p:nvSpPr>
          <p:spPr>
            <a:xfrm>
              <a:off x="9805075" y="-826144"/>
              <a:ext cx="154485" cy="86898"/>
            </a:xfrm>
            <a:custGeom>
              <a:avLst/>
              <a:gdLst>
                <a:gd name="connsiteX0" fmla="*/ 96555 w 154485"/>
                <a:gd name="connsiteY0" fmla="*/ 5745 h 86898"/>
                <a:gd name="connsiteX1" fmla="*/ 149659 w 154485"/>
                <a:gd name="connsiteY1" fmla="*/ 17332 h 86898"/>
                <a:gd name="connsiteX2" fmla="*/ 140970 w 154485"/>
                <a:gd name="connsiteY2" fmla="*/ 58206 h 86898"/>
                <a:gd name="connsiteX3" fmla="*/ 124234 w 154485"/>
                <a:gd name="connsiteY3" fmla="*/ 85241 h 86898"/>
                <a:gd name="connsiteX4" fmla="*/ 85612 w 154485"/>
                <a:gd name="connsiteY4" fmla="*/ 76873 h 86898"/>
                <a:gd name="connsiteX5" fmla="*/ 79497 w 154485"/>
                <a:gd name="connsiteY5" fmla="*/ 38895 h 86898"/>
                <a:gd name="connsiteX6" fmla="*/ 11266 w 154485"/>
                <a:gd name="connsiteY6" fmla="*/ 76873 h 86898"/>
                <a:gd name="connsiteX7" fmla="*/ 4829 w 154485"/>
                <a:gd name="connsiteY7" fmla="*/ 70758 h 86898"/>
                <a:gd name="connsiteX8" fmla="*/ 96555 w 154485"/>
                <a:gd name="connsiteY8" fmla="*/ 5745 h 8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485" h="86898">
                  <a:moveTo>
                    <a:pt x="96555" y="5745"/>
                  </a:moveTo>
                  <a:lnTo>
                    <a:pt x="149659" y="17332"/>
                  </a:lnTo>
                  <a:lnTo>
                    <a:pt x="140970" y="58206"/>
                  </a:lnTo>
                  <a:lnTo>
                    <a:pt x="124234" y="85241"/>
                  </a:lnTo>
                  <a:lnTo>
                    <a:pt x="85612" y="76873"/>
                  </a:lnTo>
                  <a:cubicBezTo>
                    <a:pt x="85612" y="76873"/>
                    <a:pt x="90118" y="45010"/>
                    <a:pt x="79497" y="38895"/>
                  </a:cubicBezTo>
                  <a:cubicBezTo>
                    <a:pt x="65658" y="31171"/>
                    <a:pt x="36048" y="49516"/>
                    <a:pt x="11266" y="76873"/>
                  </a:cubicBezTo>
                  <a:lnTo>
                    <a:pt x="4829" y="70758"/>
                  </a:lnTo>
                  <a:cubicBezTo>
                    <a:pt x="4507" y="70436"/>
                    <a:pt x="50853" y="-4232"/>
                    <a:pt x="96555" y="5745"/>
                  </a:cubicBezTo>
                  <a:close/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80" name="Freeform: Shape 110">
              <a:extLst>
                <a:ext uri="{FF2B5EF4-FFF2-40B4-BE49-F238E27FC236}">
                  <a16:creationId xmlns:a16="http://schemas.microsoft.com/office/drawing/2014/main" id="{0EF52CC9-DF0F-C64E-B694-C1D2D3C2BD02}"/>
                </a:ext>
              </a:extLst>
            </p:cNvPr>
            <p:cNvSpPr/>
            <p:nvPr/>
          </p:nvSpPr>
          <p:spPr>
            <a:xfrm>
              <a:off x="10101174" y="-539750"/>
              <a:ext cx="45058" cy="9655"/>
            </a:xfrm>
            <a:custGeom>
              <a:avLst/>
              <a:gdLst>
                <a:gd name="connsiteX0" fmla="*/ 4828 w 45058"/>
                <a:gd name="connsiteY0" fmla="*/ 4828 h 9655"/>
                <a:gd name="connsiteX1" fmla="*/ 40231 w 45058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058" h="9655">
                  <a:moveTo>
                    <a:pt x="4828" y="4828"/>
                  </a:moveTo>
                  <a:lnTo>
                    <a:pt x="40231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81" name="Freeform: Shape 111">
              <a:extLst>
                <a:ext uri="{FF2B5EF4-FFF2-40B4-BE49-F238E27FC236}">
                  <a16:creationId xmlns:a16="http://schemas.microsoft.com/office/drawing/2014/main" id="{7A4A175A-B634-244E-9841-923BA342315E}"/>
                </a:ext>
              </a:extLst>
            </p:cNvPr>
            <p:cNvSpPr/>
            <p:nvPr/>
          </p:nvSpPr>
          <p:spPr>
            <a:xfrm>
              <a:off x="10002689" y="-539750"/>
              <a:ext cx="86898" cy="9655"/>
            </a:xfrm>
            <a:custGeom>
              <a:avLst/>
              <a:gdLst>
                <a:gd name="connsiteX0" fmla="*/ 4828 w 86898"/>
                <a:gd name="connsiteY0" fmla="*/ 4828 h 9655"/>
                <a:gd name="connsiteX1" fmla="*/ 83680 w 86898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6898" h="9655">
                  <a:moveTo>
                    <a:pt x="4828" y="4828"/>
                  </a:moveTo>
                  <a:lnTo>
                    <a:pt x="83680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82" name="Freeform: Shape 112">
              <a:extLst>
                <a:ext uri="{FF2B5EF4-FFF2-40B4-BE49-F238E27FC236}">
                  <a16:creationId xmlns:a16="http://schemas.microsoft.com/office/drawing/2014/main" id="{A04C3247-A95E-C044-9E47-ACCF024AEA9D}"/>
                </a:ext>
              </a:extLst>
            </p:cNvPr>
            <p:cNvSpPr/>
            <p:nvPr/>
          </p:nvSpPr>
          <p:spPr>
            <a:xfrm>
              <a:off x="9760019" y="-539750"/>
              <a:ext cx="251039" cy="9655"/>
            </a:xfrm>
            <a:custGeom>
              <a:avLst/>
              <a:gdLst>
                <a:gd name="connsiteX0" fmla="*/ 4828 w 251038"/>
                <a:gd name="connsiteY0" fmla="*/ 4828 h 9655"/>
                <a:gd name="connsiteX1" fmla="*/ 247498 w 251038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1038" h="9655">
                  <a:moveTo>
                    <a:pt x="4828" y="4828"/>
                  </a:moveTo>
                  <a:lnTo>
                    <a:pt x="247498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83" name="Freeform: Shape 113">
              <a:extLst>
                <a:ext uri="{FF2B5EF4-FFF2-40B4-BE49-F238E27FC236}">
                  <a16:creationId xmlns:a16="http://schemas.microsoft.com/office/drawing/2014/main" id="{C230FF6D-5B37-FB4D-8E79-E731DF49A9B7}"/>
                </a:ext>
              </a:extLst>
            </p:cNvPr>
            <p:cNvSpPr/>
            <p:nvPr/>
          </p:nvSpPr>
          <p:spPr>
            <a:xfrm>
              <a:off x="9709811" y="-539750"/>
              <a:ext cx="45058" cy="9655"/>
            </a:xfrm>
            <a:custGeom>
              <a:avLst/>
              <a:gdLst>
                <a:gd name="connsiteX0" fmla="*/ 4828 w 45058"/>
                <a:gd name="connsiteY0" fmla="*/ 4828 h 9655"/>
                <a:gd name="connsiteX1" fmla="*/ 40231 w 45058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058" h="9655">
                  <a:moveTo>
                    <a:pt x="4828" y="4828"/>
                  </a:moveTo>
                  <a:lnTo>
                    <a:pt x="40231" y="4828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84" name="Freeform: Shape 114">
              <a:extLst>
                <a:ext uri="{FF2B5EF4-FFF2-40B4-BE49-F238E27FC236}">
                  <a16:creationId xmlns:a16="http://schemas.microsoft.com/office/drawing/2014/main" id="{83C83544-8958-C443-96AB-788DB12E0BDD}"/>
                </a:ext>
              </a:extLst>
            </p:cNvPr>
            <p:cNvSpPr/>
            <p:nvPr/>
          </p:nvSpPr>
          <p:spPr>
            <a:xfrm>
              <a:off x="9731696" y="-683936"/>
              <a:ext cx="93335" cy="128738"/>
            </a:xfrm>
            <a:custGeom>
              <a:avLst/>
              <a:gdLst>
                <a:gd name="connsiteX0" fmla="*/ 89795 w 93334"/>
                <a:gd name="connsiteY0" fmla="*/ 126485 h 128737"/>
                <a:gd name="connsiteX1" fmla="*/ 43127 w 93334"/>
                <a:gd name="connsiteY1" fmla="*/ 29288 h 128737"/>
                <a:gd name="connsiteX2" fmla="*/ 4828 w 93334"/>
                <a:gd name="connsiteY2" fmla="*/ 4828 h 12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334" h="128737">
                  <a:moveTo>
                    <a:pt x="89795" y="126485"/>
                  </a:moveTo>
                  <a:lnTo>
                    <a:pt x="43127" y="29288"/>
                  </a:lnTo>
                  <a:cubicBezTo>
                    <a:pt x="27357" y="29288"/>
                    <a:pt x="12230" y="20276"/>
                    <a:pt x="4828" y="4828"/>
                  </a:cubicBez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85" name="Freeform: Shape 115">
              <a:extLst>
                <a:ext uri="{FF2B5EF4-FFF2-40B4-BE49-F238E27FC236}">
                  <a16:creationId xmlns:a16="http://schemas.microsoft.com/office/drawing/2014/main" id="{62EDCB1B-6FEF-114F-B2F4-0A8FD8E955AF}"/>
                </a:ext>
              </a:extLst>
            </p:cNvPr>
            <p:cNvSpPr/>
            <p:nvPr/>
          </p:nvSpPr>
          <p:spPr>
            <a:xfrm>
              <a:off x="9727500" y="-745097"/>
              <a:ext cx="119082" cy="151267"/>
            </a:xfrm>
            <a:custGeom>
              <a:avLst/>
              <a:gdLst>
                <a:gd name="connsiteX0" fmla="*/ 9024 w 119082"/>
                <a:gd name="connsiteY0" fmla="*/ 66310 h 151266"/>
                <a:gd name="connsiteX1" fmla="*/ 17714 w 119082"/>
                <a:gd name="connsiteY1" fmla="*/ 17068 h 151266"/>
                <a:gd name="connsiteX2" fmla="*/ 32841 w 119082"/>
                <a:gd name="connsiteY2" fmla="*/ 48609 h 151266"/>
                <a:gd name="connsiteX3" fmla="*/ 57945 w 119082"/>
                <a:gd name="connsiteY3" fmla="*/ 36701 h 151266"/>
                <a:gd name="connsiteX4" fmla="*/ 42818 w 119082"/>
                <a:gd name="connsiteY4" fmla="*/ 5160 h 151266"/>
                <a:gd name="connsiteX5" fmla="*/ 86589 w 119082"/>
                <a:gd name="connsiteY5" fmla="*/ 29298 h 151266"/>
                <a:gd name="connsiteX6" fmla="*/ 81761 w 119082"/>
                <a:gd name="connsiteY6" fmla="*/ 74356 h 151266"/>
                <a:gd name="connsiteX7" fmla="*/ 116520 w 119082"/>
                <a:gd name="connsiteY7" fmla="*/ 146771 h 15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082" h="151266">
                  <a:moveTo>
                    <a:pt x="9024" y="66310"/>
                  </a:moveTo>
                  <a:cubicBezTo>
                    <a:pt x="978" y="49253"/>
                    <a:pt x="4840" y="29620"/>
                    <a:pt x="17714" y="17068"/>
                  </a:cubicBezTo>
                  <a:lnTo>
                    <a:pt x="32841" y="48609"/>
                  </a:lnTo>
                  <a:lnTo>
                    <a:pt x="57945" y="36701"/>
                  </a:lnTo>
                  <a:lnTo>
                    <a:pt x="42818" y="5160"/>
                  </a:lnTo>
                  <a:cubicBezTo>
                    <a:pt x="60519" y="2907"/>
                    <a:pt x="78543" y="12240"/>
                    <a:pt x="86589" y="29298"/>
                  </a:cubicBezTo>
                  <a:cubicBezTo>
                    <a:pt x="93991" y="44425"/>
                    <a:pt x="91416" y="62126"/>
                    <a:pt x="81761" y="74356"/>
                  </a:cubicBezTo>
                  <a:lnTo>
                    <a:pt x="116520" y="146771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86" name="Freeform: Shape 116">
              <a:extLst>
                <a:ext uri="{FF2B5EF4-FFF2-40B4-BE49-F238E27FC236}">
                  <a16:creationId xmlns:a16="http://schemas.microsoft.com/office/drawing/2014/main" id="{2A9E9663-AD81-DE4F-B8D8-85E4AFCF3779}"/>
                </a:ext>
              </a:extLst>
            </p:cNvPr>
            <p:cNvSpPr/>
            <p:nvPr/>
          </p:nvSpPr>
          <p:spPr>
            <a:xfrm>
              <a:off x="10047104" y="-755582"/>
              <a:ext cx="74024" cy="154485"/>
            </a:xfrm>
            <a:custGeom>
              <a:avLst/>
              <a:gdLst>
                <a:gd name="connsiteX0" fmla="*/ 25104 w 74024"/>
                <a:gd name="connsiteY0" fmla="*/ 54266 h 154485"/>
                <a:gd name="connsiteX1" fmla="*/ 24138 w 74024"/>
                <a:gd name="connsiteY1" fmla="*/ 48794 h 154485"/>
                <a:gd name="connsiteX2" fmla="*/ 53426 w 74024"/>
                <a:gd name="connsiteY2" fmla="*/ 7598 h 154485"/>
                <a:gd name="connsiteX3" fmla="*/ 58898 w 74024"/>
                <a:gd name="connsiteY3" fmla="*/ 5023 h 154485"/>
                <a:gd name="connsiteX4" fmla="*/ 67265 w 74024"/>
                <a:gd name="connsiteY4" fmla="*/ 7920 h 154485"/>
                <a:gd name="connsiteX5" fmla="*/ 70162 w 74024"/>
                <a:gd name="connsiteY5" fmla="*/ 13391 h 154485"/>
                <a:gd name="connsiteX6" fmla="*/ 68231 w 74024"/>
                <a:gd name="connsiteY6" fmla="*/ 63599 h 154485"/>
                <a:gd name="connsiteX7" fmla="*/ 64047 w 74024"/>
                <a:gd name="connsiteY7" fmla="*/ 67461 h 154485"/>
                <a:gd name="connsiteX8" fmla="*/ 53426 w 74024"/>
                <a:gd name="connsiteY8" fmla="*/ 68749 h 154485"/>
                <a:gd name="connsiteX9" fmla="*/ 25426 w 74024"/>
                <a:gd name="connsiteY9" fmla="*/ 150497 h 154485"/>
                <a:gd name="connsiteX10" fmla="*/ 4828 w 74024"/>
                <a:gd name="connsiteY10" fmla="*/ 143417 h 154485"/>
                <a:gd name="connsiteX11" fmla="*/ 32828 w 74024"/>
                <a:gd name="connsiteY11" fmla="*/ 61668 h 154485"/>
                <a:gd name="connsiteX12" fmla="*/ 25104 w 74024"/>
                <a:gd name="connsiteY12" fmla="*/ 54266 h 154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024" h="154485">
                  <a:moveTo>
                    <a:pt x="25104" y="54266"/>
                  </a:moveTo>
                  <a:cubicBezTo>
                    <a:pt x="24138" y="53300"/>
                    <a:pt x="23173" y="51047"/>
                    <a:pt x="24138" y="48794"/>
                  </a:cubicBezTo>
                  <a:lnTo>
                    <a:pt x="53426" y="7598"/>
                  </a:lnTo>
                  <a:cubicBezTo>
                    <a:pt x="54392" y="5345"/>
                    <a:pt x="56645" y="4380"/>
                    <a:pt x="58898" y="5023"/>
                  </a:cubicBezTo>
                  <a:lnTo>
                    <a:pt x="67265" y="7920"/>
                  </a:lnTo>
                  <a:cubicBezTo>
                    <a:pt x="69518" y="8564"/>
                    <a:pt x="70806" y="11138"/>
                    <a:pt x="70162" y="13391"/>
                  </a:cubicBezTo>
                  <a:lnTo>
                    <a:pt x="68231" y="63599"/>
                  </a:lnTo>
                  <a:cubicBezTo>
                    <a:pt x="67587" y="66174"/>
                    <a:pt x="65334" y="67461"/>
                    <a:pt x="64047" y="67461"/>
                  </a:cubicBezTo>
                  <a:cubicBezTo>
                    <a:pt x="61472" y="67461"/>
                    <a:pt x="54070" y="66174"/>
                    <a:pt x="53426" y="68749"/>
                  </a:cubicBezTo>
                  <a:lnTo>
                    <a:pt x="25426" y="150497"/>
                  </a:lnTo>
                  <a:lnTo>
                    <a:pt x="4828" y="143417"/>
                  </a:lnTo>
                  <a:lnTo>
                    <a:pt x="32828" y="61668"/>
                  </a:lnTo>
                  <a:cubicBezTo>
                    <a:pt x="33794" y="59093"/>
                    <a:pt x="27035" y="55553"/>
                    <a:pt x="25104" y="54266"/>
                  </a:cubicBezTo>
                  <a:close/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87" name="Freeform: Shape 117">
              <a:extLst>
                <a:ext uri="{FF2B5EF4-FFF2-40B4-BE49-F238E27FC236}">
                  <a16:creationId xmlns:a16="http://schemas.microsoft.com/office/drawing/2014/main" id="{513F7DF6-A49B-0C4F-868D-827738B14AA7}"/>
                </a:ext>
              </a:extLst>
            </p:cNvPr>
            <p:cNvSpPr/>
            <p:nvPr/>
          </p:nvSpPr>
          <p:spPr>
            <a:xfrm>
              <a:off x="10012667" y="-620404"/>
              <a:ext cx="77243" cy="64369"/>
            </a:xfrm>
            <a:custGeom>
              <a:avLst/>
              <a:gdLst>
                <a:gd name="connsiteX0" fmla="*/ 61472 w 77242"/>
                <a:gd name="connsiteY0" fmla="*/ 60700 h 64368"/>
                <a:gd name="connsiteX1" fmla="*/ 73702 w 77242"/>
                <a:gd name="connsiteY1" fmla="*/ 24975 h 64368"/>
                <a:gd name="connsiteX2" fmla="*/ 70806 w 77242"/>
                <a:gd name="connsiteY2" fmla="*/ 19182 h 64368"/>
                <a:gd name="connsiteX3" fmla="*/ 28644 w 77242"/>
                <a:gd name="connsiteY3" fmla="*/ 5021 h 64368"/>
                <a:gd name="connsiteX4" fmla="*/ 22851 w 77242"/>
                <a:gd name="connsiteY4" fmla="*/ 7917 h 64368"/>
                <a:gd name="connsiteX5" fmla="*/ 4828 w 77242"/>
                <a:gd name="connsiteY5" fmla="*/ 61022 h 64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242" h="64368">
                  <a:moveTo>
                    <a:pt x="61472" y="60700"/>
                  </a:moveTo>
                  <a:lnTo>
                    <a:pt x="73702" y="24975"/>
                  </a:lnTo>
                  <a:cubicBezTo>
                    <a:pt x="74668" y="22722"/>
                    <a:pt x="73381" y="20147"/>
                    <a:pt x="70806" y="19182"/>
                  </a:cubicBezTo>
                  <a:lnTo>
                    <a:pt x="28644" y="5021"/>
                  </a:lnTo>
                  <a:cubicBezTo>
                    <a:pt x="26391" y="4377"/>
                    <a:pt x="23816" y="5343"/>
                    <a:pt x="22851" y="7917"/>
                  </a:cubicBezTo>
                  <a:lnTo>
                    <a:pt x="4828" y="61022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88" name="Freeform: Shape 118">
              <a:extLst>
                <a:ext uri="{FF2B5EF4-FFF2-40B4-BE49-F238E27FC236}">
                  <a16:creationId xmlns:a16="http://schemas.microsoft.com/office/drawing/2014/main" id="{3B2DB43F-A1F6-B349-B026-647012BF1294}"/>
                </a:ext>
              </a:extLst>
            </p:cNvPr>
            <p:cNvSpPr/>
            <p:nvPr/>
          </p:nvSpPr>
          <p:spPr>
            <a:xfrm>
              <a:off x="9969935" y="-805198"/>
              <a:ext cx="45058" cy="54714"/>
            </a:xfrm>
            <a:custGeom>
              <a:avLst/>
              <a:gdLst>
                <a:gd name="connsiteX0" fmla="*/ 13444 w 45058"/>
                <a:gd name="connsiteY0" fmla="*/ 46916 h 54713"/>
                <a:gd name="connsiteX1" fmla="*/ 31467 w 45058"/>
                <a:gd name="connsiteY1" fmla="*/ 50778 h 54713"/>
                <a:gd name="connsiteX2" fmla="*/ 40479 w 45058"/>
                <a:gd name="connsiteY2" fmla="*/ 8938 h 54713"/>
                <a:gd name="connsiteX3" fmla="*/ 22455 w 45058"/>
                <a:gd name="connsiteY3" fmla="*/ 5076 h 54713"/>
                <a:gd name="connsiteX4" fmla="*/ 9582 w 45058"/>
                <a:gd name="connsiteY4" fmla="*/ 13444 h 54713"/>
                <a:gd name="connsiteX5" fmla="*/ 5076 w 45058"/>
                <a:gd name="connsiteY5" fmla="*/ 34042 h 54713"/>
                <a:gd name="connsiteX6" fmla="*/ 13444 w 45058"/>
                <a:gd name="connsiteY6" fmla="*/ 46916 h 5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58" h="54713">
                  <a:moveTo>
                    <a:pt x="13444" y="46916"/>
                  </a:moveTo>
                  <a:lnTo>
                    <a:pt x="31467" y="50778"/>
                  </a:lnTo>
                  <a:lnTo>
                    <a:pt x="40479" y="8938"/>
                  </a:lnTo>
                  <a:lnTo>
                    <a:pt x="22455" y="5076"/>
                  </a:lnTo>
                  <a:cubicBezTo>
                    <a:pt x="16662" y="3788"/>
                    <a:pt x="10869" y="7650"/>
                    <a:pt x="9582" y="13444"/>
                  </a:cubicBezTo>
                  <a:lnTo>
                    <a:pt x="5076" y="34042"/>
                  </a:lnTo>
                  <a:cubicBezTo>
                    <a:pt x="3788" y="39835"/>
                    <a:pt x="7651" y="45628"/>
                    <a:pt x="13444" y="46916"/>
                  </a:cubicBezTo>
                  <a:close/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D1100206-1C0C-B44F-945A-5E87D46D425A}"/>
              </a:ext>
            </a:extLst>
          </p:cNvPr>
          <p:cNvGrpSpPr/>
          <p:nvPr/>
        </p:nvGrpSpPr>
        <p:grpSpPr>
          <a:xfrm>
            <a:off x="4044522" y="2649897"/>
            <a:ext cx="755357" cy="753479"/>
            <a:chOff x="5159947" y="-824472"/>
            <a:chExt cx="433203" cy="432126"/>
          </a:xfrm>
        </p:grpSpPr>
        <p:sp>
          <p:nvSpPr>
            <p:cNvPr id="90" name="Freeform: Shape 120">
              <a:extLst>
                <a:ext uri="{FF2B5EF4-FFF2-40B4-BE49-F238E27FC236}">
                  <a16:creationId xmlns:a16="http://schemas.microsoft.com/office/drawing/2014/main" id="{2DBF64EA-B15F-1343-B415-2F46AD4B1E9B}"/>
                </a:ext>
              </a:extLst>
            </p:cNvPr>
            <p:cNvSpPr/>
            <p:nvPr/>
          </p:nvSpPr>
          <p:spPr>
            <a:xfrm>
              <a:off x="5255213" y="-824472"/>
              <a:ext cx="337937" cy="337937"/>
            </a:xfrm>
            <a:custGeom>
              <a:avLst/>
              <a:gdLst>
                <a:gd name="connsiteX0" fmla="*/ 101059 w 337936"/>
                <a:gd name="connsiteY0" fmla="*/ 334286 h 337936"/>
                <a:gd name="connsiteX1" fmla="*/ 226257 w 337936"/>
                <a:gd name="connsiteY1" fmla="*/ 254790 h 337936"/>
                <a:gd name="connsiteX2" fmla="*/ 333753 w 337936"/>
                <a:gd name="connsiteY2" fmla="*/ 5361 h 337936"/>
                <a:gd name="connsiteX3" fmla="*/ 84323 w 337936"/>
                <a:gd name="connsiteY3" fmla="*/ 112857 h 337936"/>
                <a:gd name="connsiteX4" fmla="*/ 4828 w 337936"/>
                <a:gd name="connsiteY4" fmla="*/ 238055 h 337936"/>
                <a:gd name="connsiteX5" fmla="*/ 101059 w 337936"/>
                <a:gd name="connsiteY5" fmla="*/ 334286 h 337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936" h="337936">
                  <a:moveTo>
                    <a:pt x="101059" y="334286"/>
                  </a:moveTo>
                  <a:cubicBezTo>
                    <a:pt x="162210" y="313044"/>
                    <a:pt x="226257" y="254790"/>
                    <a:pt x="226257" y="254790"/>
                  </a:cubicBezTo>
                  <a:cubicBezTo>
                    <a:pt x="348236" y="132811"/>
                    <a:pt x="333753" y="5361"/>
                    <a:pt x="333753" y="5361"/>
                  </a:cubicBezTo>
                  <a:cubicBezTo>
                    <a:pt x="333753" y="5361"/>
                    <a:pt x="206302" y="-9122"/>
                    <a:pt x="84323" y="112857"/>
                  </a:cubicBezTo>
                  <a:cubicBezTo>
                    <a:pt x="84323" y="112857"/>
                    <a:pt x="26391" y="176904"/>
                    <a:pt x="4828" y="238055"/>
                  </a:cubicBezTo>
                  <a:lnTo>
                    <a:pt x="101059" y="334286"/>
                  </a:lnTo>
                  <a:close/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1" name="Freeform: Shape 121">
              <a:extLst>
                <a:ext uri="{FF2B5EF4-FFF2-40B4-BE49-F238E27FC236}">
                  <a16:creationId xmlns:a16="http://schemas.microsoft.com/office/drawing/2014/main" id="{9EBE9286-350D-D143-B9A7-AC4071BC2068}"/>
                </a:ext>
              </a:extLst>
            </p:cNvPr>
            <p:cNvSpPr/>
            <p:nvPr/>
          </p:nvSpPr>
          <p:spPr>
            <a:xfrm>
              <a:off x="5230753" y="-569038"/>
              <a:ext cx="106209" cy="106209"/>
            </a:xfrm>
            <a:custGeom>
              <a:avLst/>
              <a:gdLst>
                <a:gd name="connsiteX0" fmla="*/ 51495 w 106208"/>
                <a:gd name="connsiteY0" fmla="*/ 4828 h 106208"/>
                <a:gd name="connsiteX1" fmla="*/ 4828 w 106208"/>
                <a:gd name="connsiteY1" fmla="*/ 5471 h 106208"/>
                <a:gd name="connsiteX2" fmla="*/ 102668 w 106208"/>
                <a:gd name="connsiteY2" fmla="*/ 103312 h 106208"/>
                <a:gd name="connsiteX3" fmla="*/ 102668 w 106208"/>
                <a:gd name="connsiteY3" fmla="*/ 56001 h 10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208" h="106208">
                  <a:moveTo>
                    <a:pt x="51495" y="4828"/>
                  </a:moveTo>
                  <a:lnTo>
                    <a:pt x="4828" y="5471"/>
                  </a:lnTo>
                  <a:lnTo>
                    <a:pt x="102668" y="103312"/>
                  </a:lnTo>
                  <a:lnTo>
                    <a:pt x="102668" y="56001"/>
                  </a:lnTo>
                  <a:close/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2" name="Freeform: Shape 122">
              <a:extLst>
                <a:ext uri="{FF2B5EF4-FFF2-40B4-BE49-F238E27FC236}">
                  <a16:creationId xmlns:a16="http://schemas.microsoft.com/office/drawing/2014/main" id="{F0810108-0C15-4643-AEBF-F679787371AF}"/>
                </a:ext>
              </a:extLst>
            </p:cNvPr>
            <p:cNvSpPr/>
            <p:nvPr/>
          </p:nvSpPr>
          <p:spPr>
            <a:xfrm>
              <a:off x="5159947" y="-712290"/>
              <a:ext cx="177014" cy="106209"/>
            </a:xfrm>
            <a:custGeom>
              <a:avLst/>
              <a:gdLst>
                <a:gd name="connsiteX0" fmla="*/ 174762 w 177014"/>
                <a:gd name="connsiteY0" fmla="*/ 5503 h 106208"/>
                <a:gd name="connsiteX1" fmla="*/ 94944 w 177014"/>
                <a:gd name="connsiteY1" fmla="*/ 11618 h 106208"/>
                <a:gd name="connsiteX2" fmla="*/ 4828 w 177014"/>
                <a:gd name="connsiteY2" fmla="*/ 101734 h 106208"/>
                <a:gd name="connsiteX3" fmla="*/ 110071 w 177014"/>
                <a:gd name="connsiteY3" fmla="*/ 101734 h 10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014" h="106208">
                  <a:moveTo>
                    <a:pt x="174762" y="5503"/>
                  </a:moveTo>
                  <a:cubicBezTo>
                    <a:pt x="171543" y="2284"/>
                    <a:pt x="94944" y="11618"/>
                    <a:pt x="94944" y="11618"/>
                  </a:cubicBezTo>
                  <a:lnTo>
                    <a:pt x="4828" y="101734"/>
                  </a:lnTo>
                  <a:lnTo>
                    <a:pt x="110071" y="101734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3" name="Freeform: Shape 123">
              <a:extLst>
                <a:ext uri="{FF2B5EF4-FFF2-40B4-BE49-F238E27FC236}">
                  <a16:creationId xmlns:a16="http://schemas.microsoft.com/office/drawing/2014/main" id="{ACD50255-34A7-1548-A223-E48E1B0A4D1F}"/>
                </a:ext>
              </a:extLst>
            </p:cNvPr>
            <p:cNvSpPr/>
            <p:nvPr/>
          </p:nvSpPr>
          <p:spPr>
            <a:xfrm>
              <a:off x="5375905" y="-569360"/>
              <a:ext cx="106209" cy="177014"/>
            </a:xfrm>
            <a:custGeom>
              <a:avLst/>
              <a:gdLst>
                <a:gd name="connsiteX0" fmla="*/ 101381 w 106208"/>
                <a:gd name="connsiteY0" fmla="*/ 4828 h 177014"/>
                <a:gd name="connsiteX1" fmla="*/ 95266 w 106208"/>
                <a:gd name="connsiteY1" fmla="*/ 84645 h 177014"/>
                <a:gd name="connsiteX2" fmla="*/ 4828 w 106208"/>
                <a:gd name="connsiteY2" fmla="*/ 175083 h 177014"/>
                <a:gd name="connsiteX3" fmla="*/ 4828 w 106208"/>
                <a:gd name="connsiteY3" fmla="*/ 69840 h 177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208" h="177014">
                  <a:moveTo>
                    <a:pt x="101381" y="4828"/>
                  </a:moveTo>
                  <a:cubicBezTo>
                    <a:pt x="104599" y="8046"/>
                    <a:pt x="95266" y="84645"/>
                    <a:pt x="95266" y="84645"/>
                  </a:cubicBezTo>
                  <a:lnTo>
                    <a:pt x="4828" y="175083"/>
                  </a:lnTo>
                  <a:lnTo>
                    <a:pt x="4828" y="69840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4" name="Freeform: Shape 124">
              <a:extLst>
                <a:ext uri="{FF2B5EF4-FFF2-40B4-BE49-F238E27FC236}">
                  <a16:creationId xmlns:a16="http://schemas.microsoft.com/office/drawing/2014/main" id="{A7269D9D-52B9-AD49-B14E-30ADD8279766}"/>
                </a:ext>
              </a:extLst>
            </p:cNvPr>
            <p:cNvSpPr/>
            <p:nvPr/>
          </p:nvSpPr>
          <p:spPr>
            <a:xfrm>
              <a:off x="5165419" y="-523658"/>
              <a:ext cx="74024" cy="74024"/>
            </a:xfrm>
            <a:custGeom>
              <a:avLst/>
              <a:gdLst>
                <a:gd name="connsiteX0" fmla="*/ 69197 w 74024"/>
                <a:gd name="connsiteY0" fmla="*/ 4828 h 74024"/>
                <a:gd name="connsiteX1" fmla="*/ 4828 w 74024"/>
                <a:gd name="connsiteY1" fmla="*/ 69197 h 7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4024" h="74024">
                  <a:moveTo>
                    <a:pt x="69197" y="4828"/>
                  </a:moveTo>
                  <a:lnTo>
                    <a:pt x="4828" y="69197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5" name="Freeform: Shape 125">
              <a:extLst>
                <a:ext uri="{FF2B5EF4-FFF2-40B4-BE49-F238E27FC236}">
                  <a16:creationId xmlns:a16="http://schemas.microsoft.com/office/drawing/2014/main" id="{B1894DF1-E539-2F46-B1F2-2FABADC34785}"/>
                </a:ext>
              </a:extLst>
            </p:cNvPr>
            <p:cNvSpPr/>
            <p:nvPr/>
          </p:nvSpPr>
          <p:spPr>
            <a:xfrm>
              <a:off x="5222063" y="-467013"/>
              <a:ext cx="74024" cy="74024"/>
            </a:xfrm>
            <a:custGeom>
              <a:avLst/>
              <a:gdLst>
                <a:gd name="connsiteX0" fmla="*/ 69197 w 74024"/>
                <a:gd name="connsiteY0" fmla="*/ 4828 h 74024"/>
                <a:gd name="connsiteX1" fmla="*/ 4828 w 74024"/>
                <a:gd name="connsiteY1" fmla="*/ 69197 h 7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4024" h="74024">
                  <a:moveTo>
                    <a:pt x="69197" y="4828"/>
                  </a:moveTo>
                  <a:lnTo>
                    <a:pt x="4828" y="69197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6" name="Freeform: Shape 126">
              <a:extLst>
                <a:ext uri="{FF2B5EF4-FFF2-40B4-BE49-F238E27FC236}">
                  <a16:creationId xmlns:a16="http://schemas.microsoft.com/office/drawing/2014/main" id="{30466A13-5BF8-B94F-BDDB-876C7506E876}"/>
                </a:ext>
              </a:extLst>
            </p:cNvPr>
            <p:cNvSpPr/>
            <p:nvPr/>
          </p:nvSpPr>
          <p:spPr>
            <a:xfrm>
              <a:off x="5165419" y="-484393"/>
              <a:ext cx="90116" cy="90116"/>
            </a:xfrm>
            <a:custGeom>
              <a:avLst/>
              <a:gdLst>
                <a:gd name="connsiteX0" fmla="*/ 86576 w 90116"/>
                <a:gd name="connsiteY0" fmla="*/ 4828 h 90116"/>
                <a:gd name="connsiteX1" fmla="*/ 4828 w 90116"/>
                <a:gd name="connsiteY1" fmla="*/ 86576 h 9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16" h="90116">
                  <a:moveTo>
                    <a:pt x="86576" y="4828"/>
                  </a:moveTo>
                  <a:lnTo>
                    <a:pt x="4828" y="86576"/>
                  </a:lnTo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97" name="Freeform: Shape 127">
              <a:extLst>
                <a:ext uri="{FF2B5EF4-FFF2-40B4-BE49-F238E27FC236}">
                  <a16:creationId xmlns:a16="http://schemas.microsoft.com/office/drawing/2014/main" id="{748E73C0-75EB-B442-85EC-FD93BAAB0762}"/>
                </a:ext>
              </a:extLst>
            </p:cNvPr>
            <p:cNvSpPr/>
            <p:nvPr/>
          </p:nvSpPr>
          <p:spPr>
            <a:xfrm>
              <a:off x="5415090" y="-774455"/>
              <a:ext cx="128738" cy="128738"/>
            </a:xfrm>
            <a:custGeom>
              <a:avLst/>
              <a:gdLst>
                <a:gd name="connsiteX0" fmla="*/ 66702 w 128737"/>
                <a:gd name="connsiteY0" fmla="*/ 118841 h 128737"/>
                <a:gd name="connsiteX1" fmla="*/ 10379 w 128737"/>
                <a:gd name="connsiteY1" fmla="*/ 62518 h 128737"/>
                <a:gd name="connsiteX2" fmla="*/ 10379 w 128737"/>
                <a:gd name="connsiteY2" fmla="*/ 36127 h 128737"/>
                <a:gd name="connsiteX3" fmla="*/ 36127 w 128737"/>
                <a:gd name="connsiteY3" fmla="*/ 10379 h 128737"/>
                <a:gd name="connsiteX4" fmla="*/ 62518 w 128737"/>
                <a:gd name="connsiteY4" fmla="*/ 10379 h 128737"/>
                <a:gd name="connsiteX5" fmla="*/ 119163 w 128737"/>
                <a:gd name="connsiteY5" fmla="*/ 67024 h 128737"/>
                <a:gd name="connsiteX6" fmla="*/ 119163 w 128737"/>
                <a:gd name="connsiteY6" fmla="*/ 93415 h 128737"/>
                <a:gd name="connsiteX7" fmla="*/ 93415 w 128737"/>
                <a:gd name="connsiteY7" fmla="*/ 119163 h 128737"/>
                <a:gd name="connsiteX8" fmla="*/ 66702 w 128737"/>
                <a:gd name="connsiteY8" fmla="*/ 118841 h 12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737" h="128737">
                  <a:moveTo>
                    <a:pt x="66702" y="118841"/>
                  </a:moveTo>
                  <a:lnTo>
                    <a:pt x="10379" y="62518"/>
                  </a:lnTo>
                  <a:cubicBezTo>
                    <a:pt x="2977" y="55116"/>
                    <a:pt x="2977" y="43529"/>
                    <a:pt x="10379" y="36127"/>
                  </a:cubicBezTo>
                  <a:lnTo>
                    <a:pt x="36127" y="10379"/>
                  </a:lnTo>
                  <a:cubicBezTo>
                    <a:pt x="43529" y="2977"/>
                    <a:pt x="55116" y="2977"/>
                    <a:pt x="62518" y="10379"/>
                  </a:cubicBezTo>
                  <a:lnTo>
                    <a:pt x="119163" y="67024"/>
                  </a:lnTo>
                  <a:cubicBezTo>
                    <a:pt x="126565" y="74427"/>
                    <a:pt x="126565" y="86013"/>
                    <a:pt x="119163" y="93415"/>
                  </a:cubicBezTo>
                  <a:lnTo>
                    <a:pt x="93415" y="119163"/>
                  </a:lnTo>
                  <a:cubicBezTo>
                    <a:pt x="86013" y="126243"/>
                    <a:pt x="74105" y="126243"/>
                    <a:pt x="66702" y="118841"/>
                  </a:cubicBezTo>
                  <a:close/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9999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2222E-6 4.19753E-6 L 0.0368 4.19753E-6 " pathEditMode="relative" rAng="0" ptsTypes="AA">
                                      <p:cBhvr>
                                        <p:cTn id="12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6" presetClass="emph" presetSubtype="0" accel="100000" autoRev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0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47222E-6 6.79012E-7 L -3.47222E-6 0.06424 " pathEditMode="relative" rAng="0" ptsTypes="AA">
                                      <p:cBhvr>
                                        <p:cTn id="28" dur="5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92361E-6 6.79012E-7 L -3.92361E-6 0.06424 " pathEditMode="relative" rAng="0" ptsTypes="AA">
                                      <p:cBhvr>
                                        <p:cTn id="34" dur="5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02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6" presetClass="emph" presetSubtype="0" accel="50000" autoRev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42" dur="250" fill="hold"/>
                                        <p:tgtEl>
                                          <p:spTgt spid="89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1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3194E-6 6.79012E-7 L 4.13194E-6 0.06424 " pathEditMode="relative" rAng="0" ptsTypes="AA">
                                      <p:cBhvr>
                                        <p:cTn id="51" dur="5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02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5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6" presetClass="emph" presetSubtype="0" accel="100000" autoRev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59" dur="250" fill="hold"/>
                                        <p:tgtEl>
                                          <p:spTgt spid="57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21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27" grpId="0" animBg="1"/>
      <p:bldP spid="27" grpId="1" animBg="1"/>
      <p:bldP spid="34" grpId="0" animBg="1"/>
      <p:bldP spid="34" grpId="1" animBg="1"/>
      <p:bldP spid="35" grpId="0" animBg="1"/>
      <p:bldP spid="35" grpId="1" animBg="1"/>
      <p:bldP spid="36" grpId="0"/>
      <p:bldP spid="36" grpId="1"/>
      <p:bldP spid="37" grpId="0"/>
      <p:bldP spid="37" grpId="1"/>
      <p:bldP spid="38" grpId="0"/>
      <p:bldP spid="38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Arc 32">
            <a:extLst>
              <a:ext uri="{FF2B5EF4-FFF2-40B4-BE49-F238E27FC236}">
                <a16:creationId xmlns:a16="http://schemas.microsoft.com/office/drawing/2014/main" id="{A95BC129-2891-B840-8BC1-32ABA6D3AB9C}"/>
              </a:ext>
            </a:extLst>
          </p:cNvPr>
          <p:cNvSpPr/>
          <p:nvPr/>
        </p:nvSpPr>
        <p:spPr>
          <a:xfrm>
            <a:off x="786049" y="781694"/>
            <a:ext cx="3549498" cy="3549498"/>
          </a:xfrm>
          <a:prstGeom prst="arc">
            <a:avLst>
              <a:gd name="adj1" fmla="val 18927554"/>
              <a:gd name="adj2" fmla="val 2715803"/>
            </a:avLst>
          </a:prstGeom>
          <a:noFill/>
          <a:ln w="25400" cap="rnd" cmpd="sng" algn="ctr">
            <a:solidFill>
              <a:schemeClr val="tx1"/>
            </a:solidFill>
            <a:prstDash val="sysDot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316406" y="165550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 b="1" dirty="0" err="1"/>
              <a:t>小步快跑</a:t>
            </a:r>
            <a:endParaRPr lang="zh-CN" altLang="en-US" sz="2800" b="1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30647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Title 8">
            <a:extLst>
              <a:ext uri="{FF2B5EF4-FFF2-40B4-BE49-F238E27FC236}">
                <a16:creationId xmlns:a16="http://schemas.microsoft.com/office/drawing/2014/main" id="{C935AF94-71DC-5046-990E-5FE92D48E20D}"/>
              </a:ext>
            </a:extLst>
          </p:cNvPr>
          <p:cNvSpPr txBox="1">
            <a:spLocks/>
          </p:cNvSpPr>
          <p:nvPr/>
        </p:nvSpPr>
        <p:spPr>
          <a:xfrm>
            <a:off x="5410868" y="1371225"/>
            <a:ext cx="3733132" cy="88628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>
                    <a:lumMod val="9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4B4D2BB-B060-F24F-B632-D7BB3334E48F}"/>
              </a:ext>
            </a:extLst>
          </p:cNvPr>
          <p:cNvSpPr/>
          <p:nvPr/>
        </p:nvSpPr>
        <p:spPr>
          <a:xfrm>
            <a:off x="1084102" y="1092262"/>
            <a:ext cx="2967752" cy="2967752"/>
          </a:xfrm>
          <a:prstGeom prst="ellipse">
            <a:avLst/>
          </a:prstGeom>
          <a:solidFill>
            <a:srgbClr val="282828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2D8431F-3C6D-4D4A-BDCD-BC9744BC7F31}"/>
              </a:ext>
            </a:extLst>
          </p:cNvPr>
          <p:cNvGrpSpPr/>
          <p:nvPr/>
        </p:nvGrpSpPr>
        <p:grpSpPr>
          <a:xfrm>
            <a:off x="1285257" y="1293417"/>
            <a:ext cx="2565443" cy="2565443"/>
            <a:chOff x="1285256" y="1293416"/>
            <a:chExt cx="2565443" cy="256544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991CE22-9B74-6748-B1A3-2D011B5E0503}"/>
                </a:ext>
              </a:extLst>
            </p:cNvPr>
            <p:cNvSpPr/>
            <p:nvPr/>
          </p:nvSpPr>
          <p:spPr>
            <a:xfrm>
              <a:off x="1285256" y="1293416"/>
              <a:ext cx="2565443" cy="2565443"/>
            </a:xfrm>
            <a:prstGeom prst="ellipse">
              <a:avLst/>
            </a:prstGeom>
            <a:gradFill>
              <a:gsLst>
                <a:gs pos="1961">
                  <a:srgbClr val="4861AD"/>
                </a:gs>
                <a:gs pos="100000">
                  <a:srgbClr val="4861AD">
                    <a:lumMod val="75000"/>
                  </a:srgbClr>
                </a:gs>
              </a:gsLst>
              <a:lin ang="5400000" scaled="0"/>
            </a:gradFill>
            <a:ln w="317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8CD3586F-B60C-B54E-A538-2B0B226AE93E}"/>
                </a:ext>
              </a:extLst>
            </p:cNvPr>
            <p:cNvSpPr txBox="1">
              <a:spLocks/>
            </p:cNvSpPr>
            <p:nvPr/>
          </p:nvSpPr>
          <p:spPr>
            <a:xfrm>
              <a:off x="1285256" y="2021214"/>
              <a:ext cx="2565443" cy="1109846"/>
            </a:xfrm>
            <a:prstGeom prst="rect">
              <a:avLst/>
            </a:prstGeom>
            <a:noFill/>
            <a:ln w="381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ctr" defTabSz="731520">
                <a:lnSpc>
                  <a:spcPct val="90000"/>
                </a:lnSpc>
                <a:spcBef>
                  <a:spcPct val="0"/>
                </a:spcBef>
                <a:defRPr sz="4400" b="0">
                  <a:solidFill>
                    <a:schemeClr val="lt1"/>
                  </a:solidFill>
                  <a:latin typeface="+mj-lt"/>
                  <a:ea typeface="Amazon Ember" panose="020B0603020204020204" pitchFamily="34" charset="0"/>
                  <a:cs typeface="Amazon Ember" panose="020B06030202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4572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ja-JP" altLang="en-US" sz="275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mazon Ember"/>
                  <a:ea typeface="Amazon Ember" panose="020B0603020204020204" pitchFamily="34" charset="0"/>
                  <a:cs typeface="Amazon Ember" panose="020B0603020204020204" pitchFamily="34" charset="0"/>
                </a:rPr>
                <a:t>小步快跑</a:t>
              </a:r>
              <a:endParaRPr kumimoji="0" lang="en-US" sz="27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sp>
        <p:nvSpPr>
          <p:cNvPr id="28" name="Freeform: Shape 17">
            <a:extLst>
              <a:ext uri="{FF2B5EF4-FFF2-40B4-BE49-F238E27FC236}">
                <a16:creationId xmlns:a16="http://schemas.microsoft.com/office/drawing/2014/main" id="{7F1A4835-2749-E14C-B6AE-C86F2344A656}"/>
              </a:ext>
            </a:extLst>
          </p:cNvPr>
          <p:cNvSpPr/>
          <p:nvPr/>
        </p:nvSpPr>
        <p:spPr>
          <a:xfrm>
            <a:off x="1564498" y="1298493"/>
            <a:ext cx="634040" cy="601897"/>
          </a:xfrm>
          <a:custGeom>
            <a:avLst/>
            <a:gdLst>
              <a:gd name="connsiteX0" fmla="*/ 191684 w 492797"/>
              <a:gd name="connsiteY0" fmla="*/ 0 h 467814"/>
              <a:gd name="connsiteX1" fmla="*/ 409446 w 492797"/>
              <a:gd name="connsiteY1" fmla="*/ 217762 h 467814"/>
              <a:gd name="connsiteX2" fmla="*/ 492797 w 492797"/>
              <a:gd name="connsiteY2" fmla="*/ 134411 h 467814"/>
              <a:gd name="connsiteX3" fmla="*/ 492797 w 492797"/>
              <a:gd name="connsiteY3" fmla="*/ 467814 h 467814"/>
              <a:gd name="connsiteX4" fmla="*/ 159394 w 492797"/>
              <a:gd name="connsiteY4" fmla="*/ 467814 h 467814"/>
              <a:gd name="connsiteX5" fmla="*/ 242745 w 492797"/>
              <a:gd name="connsiteY5" fmla="*/ 384463 h 467814"/>
              <a:gd name="connsiteX6" fmla="*/ 0 w 492797"/>
              <a:gd name="connsiteY6" fmla="*/ 141718 h 467814"/>
              <a:gd name="connsiteX7" fmla="*/ 42519 w 492797"/>
              <a:gd name="connsiteY7" fmla="*/ 103074 h 467814"/>
              <a:gd name="connsiteX8" fmla="*/ 131305 w 492797"/>
              <a:gd name="connsiteY8" fmla="*/ 36681 h 467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2797" h="467814">
                <a:moveTo>
                  <a:pt x="191684" y="0"/>
                </a:moveTo>
                <a:lnTo>
                  <a:pt x="409446" y="217762"/>
                </a:lnTo>
                <a:lnTo>
                  <a:pt x="492797" y="134411"/>
                </a:lnTo>
                <a:lnTo>
                  <a:pt x="492797" y="467814"/>
                </a:lnTo>
                <a:lnTo>
                  <a:pt x="159394" y="467814"/>
                </a:lnTo>
                <a:lnTo>
                  <a:pt x="242745" y="384463"/>
                </a:lnTo>
                <a:lnTo>
                  <a:pt x="0" y="141718"/>
                </a:lnTo>
                <a:lnTo>
                  <a:pt x="42519" y="103074"/>
                </a:lnTo>
                <a:cubicBezTo>
                  <a:pt x="70999" y="79570"/>
                  <a:pt x="100626" y="57407"/>
                  <a:pt x="131305" y="36681"/>
                </a:cubicBezTo>
                <a:close/>
              </a:path>
            </a:pathLst>
          </a:custGeom>
          <a:solidFill>
            <a:srgbClr val="FFFFFF"/>
          </a:solidFill>
          <a:ln w="222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29" name="Freeform: Shape 18">
            <a:extLst>
              <a:ext uri="{FF2B5EF4-FFF2-40B4-BE49-F238E27FC236}">
                <a16:creationId xmlns:a16="http://schemas.microsoft.com/office/drawing/2014/main" id="{F6BC56E5-0097-DA4A-8E2A-D9DADD5914CC}"/>
              </a:ext>
            </a:extLst>
          </p:cNvPr>
          <p:cNvSpPr/>
          <p:nvPr/>
        </p:nvSpPr>
        <p:spPr>
          <a:xfrm flipH="1">
            <a:off x="2933860" y="1298493"/>
            <a:ext cx="634040" cy="601897"/>
          </a:xfrm>
          <a:custGeom>
            <a:avLst/>
            <a:gdLst>
              <a:gd name="connsiteX0" fmla="*/ 191684 w 492797"/>
              <a:gd name="connsiteY0" fmla="*/ 0 h 467814"/>
              <a:gd name="connsiteX1" fmla="*/ 409446 w 492797"/>
              <a:gd name="connsiteY1" fmla="*/ 217762 h 467814"/>
              <a:gd name="connsiteX2" fmla="*/ 492797 w 492797"/>
              <a:gd name="connsiteY2" fmla="*/ 134411 h 467814"/>
              <a:gd name="connsiteX3" fmla="*/ 492797 w 492797"/>
              <a:gd name="connsiteY3" fmla="*/ 467814 h 467814"/>
              <a:gd name="connsiteX4" fmla="*/ 159394 w 492797"/>
              <a:gd name="connsiteY4" fmla="*/ 467814 h 467814"/>
              <a:gd name="connsiteX5" fmla="*/ 242745 w 492797"/>
              <a:gd name="connsiteY5" fmla="*/ 384463 h 467814"/>
              <a:gd name="connsiteX6" fmla="*/ 0 w 492797"/>
              <a:gd name="connsiteY6" fmla="*/ 141718 h 467814"/>
              <a:gd name="connsiteX7" fmla="*/ 42519 w 492797"/>
              <a:gd name="connsiteY7" fmla="*/ 103074 h 467814"/>
              <a:gd name="connsiteX8" fmla="*/ 131305 w 492797"/>
              <a:gd name="connsiteY8" fmla="*/ 36681 h 467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2797" h="467814">
                <a:moveTo>
                  <a:pt x="191684" y="0"/>
                </a:moveTo>
                <a:lnTo>
                  <a:pt x="409446" y="217762"/>
                </a:lnTo>
                <a:lnTo>
                  <a:pt x="492797" y="134411"/>
                </a:lnTo>
                <a:lnTo>
                  <a:pt x="492797" y="467814"/>
                </a:lnTo>
                <a:lnTo>
                  <a:pt x="159394" y="467814"/>
                </a:lnTo>
                <a:lnTo>
                  <a:pt x="242745" y="384463"/>
                </a:lnTo>
                <a:lnTo>
                  <a:pt x="0" y="141718"/>
                </a:lnTo>
                <a:lnTo>
                  <a:pt x="42519" y="103074"/>
                </a:lnTo>
                <a:cubicBezTo>
                  <a:pt x="70999" y="79570"/>
                  <a:pt x="100626" y="57407"/>
                  <a:pt x="131305" y="36681"/>
                </a:cubicBezTo>
                <a:close/>
              </a:path>
            </a:pathLst>
          </a:custGeom>
          <a:solidFill>
            <a:srgbClr val="FFFFFF"/>
          </a:solidFill>
          <a:ln w="222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0" name="Freeform: Shape 19">
            <a:extLst>
              <a:ext uri="{FF2B5EF4-FFF2-40B4-BE49-F238E27FC236}">
                <a16:creationId xmlns:a16="http://schemas.microsoft.com/office/drawing/2014/main" id="{C99A482E-201F-E84B-BFC1-170E72D47062}"/>
              </a:ext>
            </a:extLst>
          </p:cNvPr>
          <p:cNvSpPr/>
          <p:nvPr/>
        </p:nvSpPr>
        <p:spPr>
          <a:xfrm flipV="1">
            <a:off x="1564498" y="3251888"/>
            <a:ext cx="634040" cy="601897"/>
          </a:xfrm>
          <a:custGeom>
            <a:avLst/>
            <a:gdLst>
              <a:gd name="connsiteX0" fmla="*/ 191684 w 492797"/>
              <a:gd name="connsiteY0" fmla="*/ 0 h 467814"/>
              <a:gd name="connsiteX1" fmla="*/ 409446 w 492797"/>
              <a:gd name="connsiteY1" fmla="*/ 217762 h 467814"/>
              <a:gd name="connsiteX2" fmla="*/ 492797 w 492797"/>
              <a:gd name="connsiteY2" fmla="*/ 134411 h 467814"/>
              <a:gd name="connsiteX3" fmla="*/ 492797 w 492797"/>
              <a:gd name="connsiteY3" fmla="*/ 467814 h 467814"/>
              <a:gd name="connsiteX4" fmla="*/ 159394 w 492797"/>
              <a:gd name="connsiteY4" fmla="*/ 467814 h 467814"/>
              <a:gd name="connsiteX5" fmla="*/ 242745 w 492797"/>
              <a:gd name="connsiteY5" fmla="*/ 384463 h 467814"/>
              <a:gd name="connsiteX6" fmla="*/ 0 w 492797"/>
              <a:gd name="connsiteY6" fmla="*/ 141718 h 467814"/>
              <a:gd name="connsiteX7" fmla="*/ 42519 w 492797"/>
              <a:gd name="connsiteY7" fmla="*/ 103074 h 467814"/>
              <a:gd name="connsiteX8" fmla="*/ 131305 w 492797"/>
              <a:gd name="connsiteY8" fmla="*/ 36681 h 467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2797" h="467814">
                <a:moveTo>
                  <a:pt x="191684" y="0"/>
                </a:moveTo>
                <a:lnTo>
                  <a:pt x="409446" y="217762"/>
                </a:lnTo>
                <a:lnTo>
                  <a:pt x="492797" y="134411"/>
                </a:lnTo>
                <a:lnTo>
                  <a:pt x="492797" y="467814"/>
                </a:lnTo>
                <a:lnTo>
                  <a:pt x="159394" y="467814"/>
                </a:lnTo>
                <a:lnTo>
                  <a:pt x="242745" y="384463"/>
                </a:lnTo>
                <a:lnTo>
                  <a:pt x="0" y="141718"/>
                </a:lnTo>
                <a:lnTo>
                  <a:pt x="42519" y="103074"/>
                </a:lnTo>
                <a:cubicBezTo>
                  <a:pt x="70999" y="79570"/>
                  <a:pt x="100626" y="57407"/>
                  <a:pt x="131305" y="36681"/>
                </a:cubicBezTo>
                <a:close/>
              </a:path>
            </a:pathLst>
          </a:custGeom>
          <a:solidFill>
            <a:srgbClr val="FFFFFF"/>
          </a:solidFill>
          <a:ln w="222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1" name="Freeform: Shape 20">
            <a:extLst>
              <a:ext uri="{FF2B5EF4-FFF2-40B4-BE49-F238E27FC236}">
                <a16:creationId xmlns:a16="http://schemas.microsoft.com/office/drawing/2014/main" id="{D62C061D-9CC4-E642-BF42-898391BB8257}"/>
              </a:ext>
            </a:extLst>
          </p:cNvPr>
          <p:cNvSpPr/>
          <p:nvPr/>
        </p:nvSpPr>
        <p:spPr>
          <a:xfrm flipH="1" flipV="1">
            <a:off x="2933860" y="3251888"/>
            <a:ext cx="634040" cy="601897"/>
          </a:xfrm>
          <a:custGeom>
            <a:avLst/>
            <a:gdLst>
              <a:gd name="connsiteX0" fmla="*/ 191684 w 492797"/>
              <a:gd name="connsiteY0" fmla="*/ 0 h 467814"/>
              <a:gd name="connsiteX1" fmla="*/ 409446 w 492797"/>
              <a:gd name="connsiteY1" fmla="*/ 217762 h 467814"/>
              <a:gd name="connsiteX2" fmla="*/ 492797 w 492797"/>
              <a:gd name="connsiteY2" fmla="*/ 134411 h 467814"/>
              <a:gd name="connsiteX3" fmla="*/ 492797 w 492797"/>
              <a:gd name="connsiteY3" fmla="*/ 467814 h 467814"/>
              <a:gd name="connsiteX4" fmla="*/ 159394 w 492797"/>
              <a:gd name="connsiteY4" fmla="*/ 467814 h 467814"/>
              <a:gd name="connsiteX5" fmla="*/ 242745 w 492797"/>
              <a:gd name="connsiteY5" fmla="*/ 384463 h 467814"/>
              <a:gd name="connsiteX6" fmla="*/ 0 w 492797"/>
              <a:gd name="connsiteY6" fmla="*/ 141718 h 467814"/>
              <a:gd name="connsiteX7" fmla="*/ 42519 w 492797"/>
              <a:gd name="connsiteY7" fmla="*/ 103074 h 467814"/>
              <a:gd name="connsiteX8" fmla="*/ 131305 w 492797"/>
              <a:gd name="connsiteY8" fmla="*/ 36681 h 467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2797" h="467814">
                <a:moveTo>
                  <a:pt x="191684" y="0"/>
                </a:moveTo>
                <a:lnTo>
                  <a:pt x="409446" y="217762"/>
                </a:lnTo>
                <a:lnTo>
                  <a:pt x="492797" y="134411"/>
                </a:lnTo>
                <a:lnTo>
                  <a:pt x="492797" y="467814"/>
                </a:lnTo>
                <a:lnTo>
                  <a:pt x="159394" y="467814"/>
                </a:lnTo>
                <a:lnTo>
                  <a:pt x="242745" y="384463"/>
                </a:lnTo>
                <a:lnTo>
                  <a:pt x="0" y="141718"/>
                </a:lnTo>
                <a:lnTo>
                  <a:pt x="42519" y="103074"/>
                </a:lnTo>
                <a:cubicBezTo>
                  <a:pt x="70999" y="79570"/>
                  <a:pt x="100626" y="57407"/>
                  <a:pt x="131305" y="36681"/>
                </a:cubicBezTo>
                <a:close/>
              </a:path>
            </a:pathLst>
          </a:custGeom>
          <a:solidFill>
            <a:srgbClr val="FFFFFF"/>
          </a:solidFill>
          <a:ln w="222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11454930-3DAB-DE4C-B866-4971868F7806}"/>
              </a:ext>
            </a:extLst>
          </p:cNvPr>
          <p:cNvSpPr txBox="1">
            <a:spLocks/>
          </p:cNvSpPr>
          <p:nvPr/>
        </p:nvSpPr>
        <p:spPr>
          <a:xfrm>
            <a:off x="4572000" y="731839"/>
            <a:ext cx="4102100" cy="355282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8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  <a:defRPr/>
            </a:pPr>
            <a:r>
              <a:rPr lang="en-US" sz="2250" dirty="0" err="1">
                <a:solidFill>
                  <a:schemeClr val="tx1"/>
                </a:solidFill>
                <a:latin typeface="+mn-ea"/>
                <a:cs typeface="Amazon Ember" panose="020B0603020204020204" pitchFamily="34" charset="0"/>
              </a:rPr>
              <a:t>低风险</a:t>
            </a:r>
            <a:endParaRPr lang="en-US" sz="2250" dirty="0">
              <a:solidFill>
                <a:schemeClr val="tx1"/>
              </a:solidFill>
              <a:latin typeface="+mn-ea"/>
              <a:cs typeface="Amazon Ember" panose="020B0603020204020204" pitchFamily="34" charset="0"/>
            </a:endParaRPr>
          </a:p>
          <a:p>
            <a:pPr>
              <a:spcAft>
                <a:spcPts val="600"/>
              </a:spcAft>
              <a:defRPr/>
            </a:pPr>
            <a:r>
              <a:rPr lang="en-US" sz="2250" dirty="0" err="1">
                <a:solidFill>
                  <a:schemeClr val="tx1"/>
                </a:solidFill>
                <a:latin typeface="+mn-ea"/>
                <a:cs typeface="Amazon Ember" panose="020B0603020204020204" pitchFamily="34" charset="0"/>
              </a:rPr>
              <a:t>快速定位问题</a:t>
            </a:r>
            <a:endParaRPr lang="en-US" sz="2250" dirty="0">
              <a:solidFill>
                <a:schemeClr val="tx1"/>
              </a:solidFill>
              <a:latin typeface="+mn-ea"/>
              <a:cs typeface="Amazon Ember" panose="020B0603020204020204" pitchFamily="34" charset="0"/>
            </a:endParaRPr>
          </a:p>
          <a:p>
            <a:pPr>
              <a:spcAft>
                <a:spcPts val="600"/>
              </a:spcAft>
              <a:defRPr/>
            </a:pPr>
            <a:r>
              <a:rPr lang="en-US" sz="2250" dirty="0" err="1">
                <a:solidFill>
                  <a:schemeClr val="tx1"/>
                </a:solidFill>
                <a:latin typeface="+mn-ea"/>
                <a:cs typeface="Amazon Ember" panose="020B0603020204020204" pitchFamily="34" charset="0"/>
              </a:rPr>
              <a:t>快速修复</a:t>
            </a:r>
            <a:endParaRPr lang="en-US" sz="2250" dirty="0">
              <a:solidFill>
                <a:schemeClr val="tx1"/>
              </a:solidFill>
              <a:latin typeface="+mn-ea"/>
              <a:cs typeface="Amazon Ember" panose="020B0603020204020204" pitchFamily="34" charset="0"/>
            </a:endParaRPr>
          </a:p>
          <a:p>
            <a:pPr>
              <a:spcAft>
                <a:spcPts val="600"/>
              </a:spcAft>
              <a:defRPr/>
            </a:pPr>
            <a:r>
              <a:rPr lang="en-US" sz="2250" dirty="0" err="1">
                <a:solidFill>
                  <a:schemeClr val="tx1"/>
                </a:solidFill>
                <a:latin typeface="+mn-ea"/>
                <a:cs typeface="Amazon Ember" panose="020B0603020204020204" pitchFamily="34" charset="0"/>
              </a:rPr>
              <a:t>较少的</a:t>
            </a:r>
            <a:r>
              <a:rPr lang="zh-CN" altLang="en-US" sz="2250" dirty="0">
                <a:solidFill>
                  <a:schemeClr val="tx1"/>
                </a:solidFill>
                <a:latin typeface="+mn-ea"/>
                <a:cs typeface="Amazon Ember" panose="020B0603020204020204" pitchFamily="34" charset="0"/>
              </a:rPr>
              <a:t>在制品</a:t>
            </a:r>
            <a:endParaRPr lang="en-US" sz="2250" dirty="0">
              <a:solidFill>
                <a:schemeClr val="tx1"/>
              </a:solidFill>
              <a:latin typeface="+mn-ea"/>
              <a:cs typeface="Amazon Ember" panose="020B0603020204020204" pitchFamily="34" charset="0"/>
            </a:endParaRPr>
          </a:p>
          <a:p>
            <a:pPr>
              <a:spcAft>
                <a:spcPts val="600"/>
              </a:spcAft>
              <a:defRPr/>
            </a:pPr>
            <a:r>
              <a:rPr lang="en-US" sz="2250" dirty="0" err="1">
                <a:solidFill>
                  <a:schemeClr val="tx1"/>
                </a:solidFill>
                <a:latin typeface="+mn-ea"/>
                <a:cs typeface="Amazon Ember" panose="020B0603020204020204" pitchFamily="34" charset="0"/>
              </a:rPr>
              <a:t>快速合并变更</a:t>
            </a:r>
            <a:endParaRPr lang="en-US" sz="2250" dirty="0">
              <a:solidFill>
                <a:schemeClr val="tx1"/>
              </a:solidFill>
              <a:latin typeface="+mn-ea"/>
              <a:cs typeface="Amazon Ember" panose="020B0603020204020204" pitchFamily="34" charset="0"/>
            </a:endParaRPr>
          </a:p>
          <a:p>
            <a:pPr>
              <a:spcAft>
                <a:spcPts val="600"/>
              </a:spcAft>
              <a:defRPr/>
            </a:pPr>
            <a:r>
              <a:rPr lang="en-US" sz="2250" dirty="0" err="1">
                <a:solidFill>
                  <a:schemeClr val="tx1"/>
                </a:solidFill>
                <a:latin typeface="+mn-ea"/>
                <a:cs typeface="Amazon Ember" panose="020B0603020204020204" pitchFamily="34" charset="0"/>
              </a:rPr>
              <a:t>开发者开心</a:t>
            </a:r>
            <a:endParaRPr lang="en-US" sz="2250" dirty="0">
              <a:solidFill>
                <a:schemeClr val="tx1"/>
              </a:solidFill>
              <a:latin typeface="+mn-ea"/>
              <a:cs typeface="Amazon Ember" panose="020B0603020204020204" pitchFamily="34" charset="0"/>
            </a:endParaRPr>
          </a:p>
          <a:p>
            <a:pPr>
              <a:spcAft>
                <a:spcPts val="600"/>
              </a:spcAft>
              <a:defRPr/>
            </a:pPr>
            <a:r>
              <a:rPr lang="en-US" sz="2250" dirty="0" err="1">
                <a:solidFill>
                  <a:schemeClr val="tx1"/>
                </a:solidFill>
                <a:latin typeface="+mn-ea"/>
                <a:cs typeface="Amazon Ember" panose="020B0603020204020204" pitchFamily="34" charset="0"/>
              </a:rPr>
              <a:t>快速的迭代</a:t>
            </a:r>
            <a:endParaRPr lang="en-US" sz="2250" dirty="0">
              <a:solidFill>
                <a:schemeClr val="tx1"/>
              </a:solidFill>
              <a:latin typeface="+mn-ea"/>
              <a:cs typeface="Amazon Ember" panose="020B0603020204020204" pitchFamily="34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BDFF2C6-2290-4041-B3C7-95F6ED642905}"/>
              </a:ext>
            </a:extLst>
          </p:cNvPr>
          <p:cNvCxnSpPr>
            <a:cxnSpLocks/>
          </p:cNvCxnSpPr>
          <p:nvPr/>
        </p:nvCxnSpPr>
        <p:spPr>
          <a:xfrm>
            <a:off x="4288007" y="525294"/>
            <a:ext cx="5116749" cy="0"/>
          </a:xfrm>
          <a:prstGeom prst="line">
            <a:avLst/>
          </a:prstGeom>
          <a:noFill/>
          <a:ln w="25400" cap="rnd" cmpd="sng" algn="ctr">
            <a:solidFill>
              <a:schemeClr val="tx1"/>
            </a:solidFill>
            <a:prstDash val="sysDot"/>
          </a:ln>
          <a:effectLst/>
        </p:spPr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34EC211-2B32-5B41-913A-A4984814D8F8}"/>
              </a:ext>
            </a:extLst>
          </p:cNvPr>
          <p:cNvCxnSpPr/>
          <p:nvPr/>
        </p:nvCxnSpPr>
        <p:spPr>
          <a:xfrm>
            <a:off x="4288007" y="4494179"/>
            <a:ext cx="5116749" cy="0"/>
          </a:xfrm>
          <a:prstGeom prst="line">
            <a:avLst/>
          </a:prstGeom>
          <a:noFill/>
          <a:ln w="25400" cap="rnd" cmpd="sng" algn="ctr">
            <a:solidFill>
              <a:schemeClr val="tx1"/>
            </a:solidFill>
            <a:prstDash val="sysDot"/>
          </a:ln>
          <a:effectLst/>
        </p:spPr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30E1555-0970-8B4E-98CE-9722AC84B0C2}"/>
              </a:ext>
            </a:extLst>
          </p:cNvPr>
          <p:cNvCxnSpPr>
            <a:cxnSpLocks/>
            <a:endCxn id="33" idx="2"/>
          </p:cNvCxnSpPr>
          <p:nvPr/>
        </p:nvCxnSpPr>
        <p:spPr>
          <a:xfrm flipH="1" flipV="1">
            <a:off x="3809953" y="3817135"/>
            <a:ext cx="478054" cy="677046"/>
          </a:xfrm>
          <a:prstGeom prst="line">
            <a:avLst/>
          </a:prstGeom>
          <a:noFill/>
          <a:ln w="25400" cap="rnd" cmpd="sng" algn="ctr">
            <a:solidFill>
              <a:schemeClr val="tx1"/>
            </a:solidFill>
            <a:prstDash val="sysDot"/>
          </a:ln>
          <a:effectLst/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4D65192-B693-9F4E-9D60-256709DC86A1}"/>
              </a:ext>
            </a:extLst>
          </p:cNvPr>
          <p:cNvCxnSpPr>
            <a:cxnSpLocks/>
            <a:endCxn id="33" idx="0"/>
          </p:cNvCxnSpPr>
          <p:nvPr/>
        </p:nvCxnSpPr>
        <p:spPr>
          <a:xfrm flipH="1">
            <a:off x="3825753" y="525294"/>
            <a:ext cx="462254" cy="786310"/>
          </a:xfrm>
          <a:prstGeom prst="line">
            <a:avLst/>
          </a:prstGeom>
          <a:noFill/>
          <a:ln w="25400" cap="rnd" cmpd="sng" algn="ctr">
            <a:solidFill>
              <a:schemeClr val="tx1"/>
            </a:solidFill>
            <a:prstDash val="sysDot"/>
          </a:ln>
          <a:effectLst/>
        </p:spPr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DDAD50FC-62FC-244C-8D0B-2E039835E426}"/>
              </a:ext>
            </a:extLst>
          </p:cNvPr>
          <p:cNvSpPr/>
          <p:nvPr/>
        </p:nvSpPr>
        <p:spPr>
          <a:xfrm>
            <a:off x="1084102" y="1092262"/>
            <a:ext cx="2967752" cy="2967752"/>
          </a:xfrm>
          <a:prstGeom prst="ellipse">
            <a:avLst/>
          </a:prstGeom>
          <a:noFill/>
          <a:ln w="31750" cap="flat" cmpd="sng" algn="ctr">
            <a:solidFill>
              <a:srgbClr val="FFFFFF"/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/>
              <a:ea typeface="+mn-ea"/>
              <a:cs typeface="+mn-cs"/>
            </a:endParaRPr>
          </a:p>
        </p:txBody>
      </p:sp>
      <p:sp>
        <p:nvSpPr>
          <p:cNvPr id="39" name="Freeform: Shape 28">
            <a:extLst>
              <a:ext uri="{FF2B5EF4-FFF2-40B4-BE49-F238E27FC236}">
                <a16:creationId xmlns:a16="http://schemas.microsoft.com/office/drawing/2014/main" id="{C8A80BA5-DCA0-D84F-8326-D86E5D5193C0}"/>
              </a:ext>
            </a:extLst>
          </p:cNvPr>
          <p:cNvSpPr/>
          <p:nvPr/>
        </p:nvSpPr>
        <p:spPr>
          <a:xfrm>
            <a:off x="1745103" y="1858621"/>
            <a:ext cx="1972070" cy="1248815"/>
          </a:xfrm>
          <a:custGeom>
            <a:avLst/>
            <a:gdLst>
              <a:gd name="connsiteX0" fmla="*/ 1096099 w 2887309"/>
              <a:gd name="connsiteY0" fmla="*/ 0 h 1828390"/>
              <a:gd name="connsiteX1" fmla="*/ 1751675 w 2887309"/>
              <a:gd name="connsiteY1" fmla="*/ 434545 h 1828390"/>
              <a:gd name="connsiteX2" fmla="*/ 1784181 w 2887309"/>
              <a:gd name="connsiteY2" fmla="*/ 539262 h 1828390"/>
              <a:gd name="connsiteX3" fmla="*/ 1802580 w 2887309"/>
              <a:gd name="connsiteY3" fmla="*/ 516961 h 1828390"/>
              <a:gd name="connsiteX4" fmla="*/ 2020687 w 2887309"/>
              <a:gd name="connsiteY4" fmla="*/ 426619 h 1828390"/>
              <a:gd name="connsiteX5" fmla="*/ 2329136 w 2887309"/>
              <a:gd name="connsiteY5" fmla="*/ 735068 h 1828390"/>
              <a:gd name="connsiteX6" fmla="*/ 2323119 w 2887309"/>
              <a:gd name="connsiteY6" fmla="*/ 794762 h 1828390"/>
              <a:gd name="connsiteX7" fmla="*/ 2368768 w 2887309"/>
              <a:gd name="connsiteY7" fmla="*/ 791308 h 1828390"/>
              <a:gd name="connsiteX8" fmla="*/ 2887309 w 2887309"/>
              <a:gd name="connsiteY8" fmla="*/ 1309849 h 1828390"/>
              <a:gd name="connsiteX9" fmla="*/ 2473272 w 2887309"/>
              <a:gd name="connsiteY9" fmla="*/ 1817855 h 1828390"/>
              <a:gd name="connsiteX10" fmla="*/ 2379704 w 2887309"/>
              <a:gd name="connsiteY10" fmla="*/ 1827288 h 1828390"/>
              <a:gd name="connsiteX11" fmla="*/ 2379704 w 2887309"/>
              <a:gd name="connsiteY11" fmla="*/ 1828390 h 1828390"/>
              <a:gd name="connsiteX12" fmla="*/ 2368768 w 2887309"/>
              <a:gd name="connsiteY12" fmla="*/ 1828390 h 1828390"/>
              <a:gd name="connsiteX13" fmla="*/ 517301 w 2887309"/>
              <a:gd name="connsiteY13" fmla="*/ 1828390 h 1828390"/>
              <a:gd name="connsiteX14" fmla="*/ 517299 w 2887309"/>
              <a:gd name="connsiteY14" fmla="*/ 1828390 h 1828390"/>
              <a:gd name="connsiteX15" fmla="*/ 413047 w 2887309"/>
              <a:gd name="connsiteY15" fmla="*/ 1817881 h 1828390"/>
              <a:gd name="connsiteX16" fmla="*/ 0 w 2887309"/>
              <a:gd name="connsiteY16" fmla="*/ 1311089 h 1828390"/>
              <a:gd name="connsiteX17" fmla="*/ 315944 w 2887309"/>
              <a:gd name="connsiteY17" fmla="*/ 834440 h 1828390"/>
              <a:gd name="connsiteX18" fmla="*/ 394546 w 2887309"/>
              <a:gd name="connsiteY18" fmla="*/ 810041 h 1828390"/>
              <a:gd name="connsiteX19" fmla="*/ 384611 w 2887309"/>
              <a:gd name="connsiteY19" fmla="*/ 711488 h 1828390"/>
              <a:gd name="connsiteX20" fmla="*/ 1096099 w 2887309"/>
              <a:gd name="connsiteY20" fmla="*/ 0 h 1828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87309" h="1828390">
                <a:moveTo>
                  <a:pt x="1096099" y="0"/>
                </a:moveTo>
                <a:cubicBezTo>
                  <a:pt x="1390807" y="0"/>
                  <a:pt x="1643665" y="179181"/>
                  <a:pt x="1751675" y="434545"/>
                </a:cubicBezTo>
                <a:lnTo>
                  <a:pt x="1784181" y="539262"/>
                </a:lnTo>
                <a:lnTo>
                  <a:pt x="1802580" y="516961"/>
                </a:lnTo>
                <a:cubicBezTo>
                  <a:pt x="1858399" y="461143"/>
                  <a:pt x="1935511" y="426619"/>
                  <a:pt x="2020687" y="426619"/>
                </a:cubicBezTo>
                <a:cubicBezTo>
                  <a:pt x="2191039" y="426619"/>
                  <a:pt x="2329136" y="564716"/>
                  <a:pt x="2329136" y="735068"/>
                </a:cubicBezTo>
                <a:lnTo>
                  <a:pt x="2323119" y="794762"/>
                </a:lnTo>
                <a:lnTo>
                  <a:pt x="2368768" y="791308"/>
                </a:lnTo>
                <a:cubicBezTo>
                  <a:pt x="2655150" y="791308"/>
                  <a:pt x="2887309" y="1023467"/>
                  <a:pt x="2887309" y="1309849"/>
                </a:cubicBezTo>
                <a:cubicBezTo>
                  <a:pt x="2887309" y="1560433"/>
                  <a:pt x="2709562" y="1769503"/>
                  <a:pt x="2473272" y="1817855"/>
                </a:cubicBezTo>
                <a:lnTo>
                  <a:pt x="2379704" y="1827288"/>
                </a:lnTo>
                <a:lnTo>
                  <a:pt x="2379704" y="1828390"/>
                </a:lnTo>
                <a:lnTo>
                  <a:pt x="2368768" y="1828390"/>
                </a:lnTo>
                <a:lnTo>
                  <a:pt x="517301" y="1828390"/>
                </a:lnTo>
                <a:lnTo>
                  <a:pt x="517299" y="1828390"/>
                </a:lnTo>
                <a:lnTo>
                  <a:pt x="413047" y="1817881"/>
                </a:lnTo>
                <a:cubicBezTo>
                  <a:pt x="177322" y="1769644"/>
                  <a:pt x="0" y="1561074"/>
                  <a:pt x="0" y="1311089"/>
                </a:cubicBezTo>
                <a:cubicBezTo>
                  <a:pt x="0" y="1096816"/>
                  <a:pt x="130277" y="912971"/>
                  <a:pt x="315944" y="834440"/>
                </a:cubicBezTo>
                <a:lnTo>
                  <a:pt x="394546" y="810041"/>
                </a:lnTo>
                <a:lnTo>
                  <a:pt x="384611" y="711488"/>
                </a:lnTo>
                <a:cubicBezTo>
                  <a:pt x="384611" y="318544"/>
                  <a:pt x="703155" y="0"/>
                  <a:pt x="109609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2222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小步快跑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551A69C-57E8-6241-AE15-F5CFB47F12EC}"/>
              </a:ext>
            </a:extLst>
          </p:cNvPr>
          <p:cNvGrpSpPr/>
          <p:nvPr/>
        </p:nvGrpSpPr>
        <p:grpSpPr>
          <a:xfrm>
            <a:off x="726538" y="2362926"/>
            <a:ext cx="3703466" cy="535933"/>
            <a:chOff x="152400" y="2212449"/>
            <a:chExt cx="3703466" cy="535933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76EDE1C-D371-1347-B28A-C7A99EA654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6845" y="2748382"/>
              <a:ext cx="2745678" cy="0"/>
            </a:xfrm>
            <a:prstGeom prst="line">
              <a:avLst/>
            </a:prstGeom>
            <a:solidFill>
              <a:sysClr val="window" lastClr="FFFFFF">
                <a:alpha val="20000"/>
              </a:sysClr>
            </a:solidFill>
            <a:ln w="38100" cap="flat" cmpd="sng" algn="ctr">
              <a:solidFill>
                <a:srgbClr val="FF0000"/>
              </a:solidFill>
              <a:prstDash val="dash"/>
            </a:ln>
            <a:effectLst/>
          </p:spPr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056B439-AD22-FD4C-84DA-E326BCE973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85195" y="2212550"/>
              <a:ext cx="970671" cy="0"/>
            </a:xfrm>
            <a:prstGeom prst="line">
              <a:avLst/>
            </a:prstGeom>
            <a:solidFill>
              <a:sysClr val="window" lastClr="FFFFFF">
                <a:alpha val="20000"/>
              </a:sysClr>
            </a:solidFill>
            <a:ln w="38100" cap="flat" cmpd="sng" algn="ctr">
              <a:solidFill>
                <a:srgbClr val="FF0000"/>
              </a:solidFill>
              <a:prstDash val="dash"/>
              <a:headEnd type="triangle" w="lg" len="med"/>
            </a:ln>
            <a:effectLst/>
          </p:spPr>
        </p:cxnSp>
        <p:sp>
          <p:nvSpPr>
            <p:cNvPr id="45" name="Oval 26">
              <a:extLst>
                <a:ext uri="{FF2B5EF4-FFF2-40B4-BE49-F238E27FC236}">
                  <a16:creationId xmlns:a16="http://schemas.microsoft.com/office/drawing/2014/main" id="{0BF2F68A-DD91-F849-A96D-5C74006BBF4B}"/>
                </a:ext>
              </a:extLst>
            </p:cNvPr>
            <p:cNvSpPr/>
            <p:nvPr/>
          </p:nvSpPr>
          <p:spPr>
            <a:xfrm>
              <a:off x="152400" y="2212788"/>
              <a:ext cx="267797" cy="535594"/>
            </a:xfrm>
            <a:custGeom>
              <a:avLst/>
              <a:gdLst>
                <a:gd name="connsiteX0" fmla="*/ 0 w 684166"/>
                <a:gd name="connsiteY0" fmla="*/ 342083 h 684166"/>
                <a:gd name="connsiteX1" fmla="*/ 342083 w 684166"/>
                <a:gd name="connsiteY1" fmla="*/ 0 h 684166"/>
                <a:gd name="connsiteX2" fmla="*/ 684166 w 684166"/>
                <a:gd name="connsiteY2" fmla="*/ 342083 h 684166"/>
                <a:gd name="connsiteX3" fmla="*/ 342083 w 684166"/>
                <a:gd name="connsiteY3" fmla="*/ 684166 h 684166"/>
                <a:gd name="connsiteX4" fmla="*/ 0 w 684166"/>
                <a:gd name="connsiteY4" fmla="*/ 342083 h 684166"/>
                <a:gd name="connsiteX0" fmla="*/ 684166 w 775606"/>
                <a:gd name="connsiteY0" fmla="*/ 342083 h 684166"/>
                <a:gd name="connsiteX1" fmla="*/ 342083 w 775606"/>
                <a:gd name="connsiteY1" fmla="*/ 684166 h 684166"/>
                <a:gd name="connsiteX2" fmla="*/ 0 w 775606"/>
                <a:gd name="connsiteY2" fmla="*/ 342083 h 684166"/>
                <a:gd name="connsiteX3" fmla="*/ 342083 w 775606"/>
                <a:gd name="connsiteY3" fmla="*/ 0 h 684166"/>
                <a:gd name="connsiteX4" fmla="*/ 775606 w 775606"/>
                <a:gd name="connsiteY4" fmla="*/ 433523 h 684166"/>
                <a:gd name="connsiteX0" fmla="*/ 684166 w 684166"/>
                <a:gd name="connsiteY0" fmla="*/ 342083 h 684166"/>
                <a:gd name="connsiteX1" fmla="*/ 342083 w 684166"/>
                <a:gd name="connsiteY1" fmla="*/ 684166 h 684166"/>
                <a:gd name="connsiteX2" fmla="*/ 0 w 684166"/>
                <a:gd name="connsiteY2" fmla="*/ 342083 h 684166"/>
                <a:gd name="connsiteX3" fmla="*/ 342083 w 684166"/>
                <a:gd name="connsiteY3" fmla="*/ 0 h 684166"/>
                <a:gd name="connsiteX0" fmla="*/ 342083 w 342083"/>
                <a:gd name="connsiteY0" fmla="*/ 684166 h 684166"/>
                <a:gd name="connsiteX1" fmla="*/ 0 w 342083"/>
                <a:gd name="connsiteY1" fmla="*/ 342083 h 684166"/>
                <a:gd name="connsiteX2" fmla="*/ 342083 w 342083"/>
                <a:gd name="connsiteY2" fmla="*/ 0 h 684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083" h="684166">
                  <a:moveTo>
                    <a:pt x="342083" y="684166"/>
                  </a:moveTo>
                  <a:cubicBezTo>
                    <a:pt x="153156" y="684166"/>
                    <a:pt x="0" y="531010"/>
                    <a:pt x="0" y="342083"/>
                  </a:cubicBezTo>
                  <a:cubicBezTo>
                    <a:pt x="0" y="153156"/>
                    <a:pt x="153156" y="0"/>
                    <a:pt x="342083" y="0"/>
                  </a:cubicBezTo>
                </a:path>
              </a:pathLst>
            </a:custGeom>
            <a:noFill/>
            <a:ln w="38100" cap="flat" cmpd="sng" algn="ctr">
              <a:solidFill>
                <a:srgbClr val="FF0000"/>
              </a:solidFill>
              <a:prstDash val="dash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7C4CE20-8B5B-DC42-B359-DCA2C2F014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6844" y="2212449"/>
              <a:ext cx="461309" cy="0"/>
            </a:xfrm>
            <a:prstGeom prst="line">
              <a:avLst/>
            </a:prstGeom>
            <a:solidFill>
              <a:sysClr val="window" lastClr="FFFFFF">
                <a:alpha val="20000"/>
              </a:sysClr>
            </a:solidFill>
            <a:ln w="38100" cap="flat" cmpd="sng" algn="ctr">
              <a:solidFill>
                <a:srgbClr val="FF0000"/>
              </a:solidFill>
              <a:prstDash val="dash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158629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animMotion origin="layout" path="M 4.72222E-6 4.19753E-6 L 0.0368 4.19753E-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300" fill="hold"/>
                                        <p:tgtEl>
                                          <p:spTgt spid="38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300" fill="hold"/>
                                        <p:tgtEl>
                                          <p:spTgt spid="16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6" presetClass="emph" presetSubtype="0" accel="100000" autoRev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17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-2.46914E-6 L -0.05851 -0.11327 " pathEditMode="relative" rAng="0" ptsTypes="AA">
                                      <p:cBhvr>
                                        <p:cTn id="25" dur="25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34" y="-567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94444E-6 -2.46914E-6 L 0.06042 -0.10494 " pathEditMode="relative" rAng="0" ptsTypes="AA">
                                      <p:cBhvr>
                                        <p:cTn id="29" dur="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21" y="-5247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94444E-6 -7.40741E-7 L 0.05799 0.10926 " pathEditMode="relative" rAng="0" ptsTypes="AA">
                                      <p:cBhvr>
                                        <p:cTn id="33" dur="25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9" y="546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-7.40741E-7 L -0.05903 0.10617 " pathEditMode="relative" rAng="0" ptsTypes="AA">
                                      <p:cBhvr>
                                        <p:cTn id="37" dur="25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51" y="53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50"/>
                            </p:stCondLst>
                            <p:childTnLst>
                              <p:par>
                                <p:cTn id="3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44444E-6 -4.32099E-6 L 0.03715 -4.32099E-6 " pathEditMode="relative" rAng="0" ptsTypes="AA">
                                      <p:cBhvr>
                                        <p:cTn id="58" dur="5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19" grpId="0"/>
      <p:bldP spid="19" grpId="1"/>
      <p:bldP spid="16" grpId="0" animBg="1"/>
      <p:bldP spid="16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/>
      <p:bldP spid="32" grpId="1"/>
      <p:bldP spid="38" grpId="0" animBg="1"/>
      <p:bldP spid="38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58CB437-D88B-3E4A-9EDA-1DE73545339E}"/>
              </a:ext>
            </a:extLst>
          </p:cNvPr>
          <p:cNvCxnSpPr>
            <a:cxnSpLocks/>
          </p:cNvCxnSpPr>
          <p:nvPr/>
        </p:nvCxnSpPr>
        <p:spPr>
          <a:xfrm flipH="1">
            <a:off x="3207756" y="1913469"/>
            <a:ext cx="21596" cy="3230031"/>
          </a:xfrm>
          <a:prstGeom prst="line">
            <a:avLst/>
          </a:prstGeom>
          <a:noFill/>
          <a:ln w="31750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1" y="204370"/>
            <a:ext cx="6894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聚焦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30647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Title 8">
            <a:extLst>
              <a:ext uri="{FF2B5EF4-FFF2-40B4-BE49-F238E27FC236}">
                <a16:creationId xmlns:a16="http://schemas.microsoft.com/office/drawing/2014/main" id="{C935AF94-71DC-5046-990E-5FE92D48E20D}"/>
              </a:ext>
            </a:extLst>
          </p:cNvPr>
          <p:cNvSpPr txBox="1">
            <a:spLocks/>
          </p:cNvSpPr>
          <p:nvPr/>
        </p:nvSpPr>
        <p:spPr>
          <a:xfrm>
            <a:off x="4513669" y="811501"/>
            <a:ext cx="3733132" cy="88628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>
                    <a:lumMod val="9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简化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3707924-C5B6-2348-9A78-BA5E894DA298}"/>
              </a:ext>
            </a:extLst>
          </p:cNvPr>
          <p:cNvCxnSpPr>
            <a:cxnSpLocks/>
          </p:cNvCxnSpPr>
          <p:nvPr/>
        </p:nvCxnSpPr>
        <p:spPr>
          <a:xfrm flipH="1">
            <a:off x="1294994" y="2084776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ysClr val="window" lastClr="FFFFFF"/>
            </a:solidFill>
            <a:prstDash val="dash"/>
          </a:ln>
          <a:effectLst/>
        </p:spPr>
      </p:cxnSp>
      <p:sp>
        <p:nvSpPr>
          <p:cNvPr id="22" name="Oval 26">
            <a:extLst>
              <a:ext uri="{FF2B5EF4-FFF2-40B4-BE49-F238E27FC236}">
                <a16:creationId xmlns:a16="http://schemas.microsoft.com/office/drawing/2014/main" id="{6B6CC528-6477-EE43-961B-C9390F3EB3CD}"/>
              </a:ext>
            </a:extLst>
          </p:cNvPr>
          <p:cNvSpPr/>
          <p:nvPr/>
        </p:nvSpPr>
        <p:spPr>
          <a:xfrm>
            <a:off x="1070550" y="2085115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ysClr val="window" lastClr="FFFFFF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09C1920-8B18-864F-8DC7-FC05F30A901F}"/>
              </a:ext>
            </a:extLst>
          </p:cNvPr>
          <p:cNvGrpSpPr/>
          <p:nvPr/>
        </p:nvGrpSpPr>
        <p:grpSpPr>
          <a:xfrm>
            <a:off x="766171" y="85079"/>
            <a:ext cx="3703466" cy="1828390"/>
            <a:chOff x="1241659" y="616435"/>
            <a:chExt cx="3703466" cy="1828390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FC756557-75C9-7548-A631-8230CF763908}"/>
                </a:ext>
              </a:extLst>
            </p:cNvPr>
            <p:cNvSpPr/>
            <p:nvPr/>
          </p:nvSpPr>
          <p:spPr>
            <a:xfrm>
              <a:off x="1400577" y="616435"/>
              <a:ext cx="2887309" cy="1828390"/>
            </a:xfrm>
            <a:custGeom>
              <a:avLst/>
              <a:gdLst>
                <a:gd name="connsiteX0" fmla="*/ 1096099 w 2887309"/>
                <a:gd name="connsiteY0" fmla="*/ 0 h 1828390"/>
                <a:gd name="connsiteX1" fmla="*/ 1751675 w 2887309"/>
                <a:gd name="connsiteY1" fmla="*/ 434545 h 1828390"/>
                <a:gd name="connsiteX2" fmla="*/ 1784181 w 2887309"/>
                <a:gd name="connsiteY2" fmla="*/ 539262 h 1828390"/>
                <a:gd name="connsiteX3" fmla="*/ 1802580 w 2887309"/>
                <a:gd name="connsiteY3" fmla="*/ 516961 h 1828390"/>
                <a:gd name="connsiteX4" fmla="*/ 2020687 w 2887309"/>
                <a:gd name="connsiteY4" fmla="*/ 426619 h 1828390"/>
                <a:gd name="connsiteX5" fmla="*/ 2329136 w 2887309"/>
                <a:gd name="connsiteY5" fmla="*/ 735068 h 1828390"/>
                <a:gd name="connsiteX6" fmla="*/ 2323119 w 2887309"/>
                <a:gd name="connsiteY6" fmla="*/ 794762 h 1828390"/>
                <a:gd name="connsiteX7" fmla="*/ 2368768 w 2887309"/>
                <a:gd name="connsiteY7" fmla="*/ 791308 h 1828390"/>
                <a:gd name="connsiteX8" fmla="*/ 2887309 w 2887309"/>
                <a:gd name="connsiteY8" fmla="*/ 1309849 h 1828390"/>
                <a:gd name="connsiteX9" fmla="*/ 2473272 w 2887309"/>
                <a:gd name="connsiteY9" fmla="*/ 1817855 h 1828390"/>
                <a:gd name="connsiteX10" fmla="*/ 2379704 w 2887309"/>
                <a:gd name="connsiteY10" fmla="*/ 1827288 h 1828390"/>
                <a:gd name="connsiteX11" fmla="*/ 2379704 w 2887309"/>
                <a:gd name="connsiteY11" fmla="*/ 1828390 h 1828390"/>
                <a:gd name="connsiteX12" fmla="*/ 2368768 w 2887309"/>
                <a:gd name="connsiteY12" fmla="*/ 1828390 h 1828390"/>
                <a:gd name="connsiteX13" fmla="*/ 517301 w 2887309"/>
                <a:gd name="connsiteY13" fmla="*/ 1828390 h 1828390"/>
                <a:gd name="connsiteX14" fmla="*/ 517299 w 2887309"/>
                <a:gd name="connsiteY14" fmla="*/ 1828390 h 1828390"/>
                <a:gd name="connsiteX15" fmla="*/ 413047 w 2887309"/>
                <a:gd name="connsiteY15" fmla="*/ 1817881 h 1828390"/>
                <a:gd name="connsiteX16" fmla="*/ 0 w 2887309"/>
                <a:gd name="connsiteY16" fmla="*/ 1311089 h 1828390"/>
                <a:gd name="connsiteX17" fmla="*/ 315944 w 2887309"/>
                <a:gd name="connsiteY17" fmla="*/ 834440 h 1828390"/>
                <a:gd name="connsiteX18" fmla="*/ 394546 w 2887309"/>
                <a:gd name="connsiteY18" fmla="*/ 810041 h 1828390"/>
                <a:gd name="connsiteX19" fmla="*/ 384611 w 2887309"/>
                <a:gd name="connsiteY19" fmla="*/ 711488 h 1828390"/>
                <a:gd name="connsiteX20" fmla="*/ 1096099 w 2887309"/>
                <a:gd name="connsiteY20" fmla="*/ 0 h 182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87309" h="1828390">
                  <a:moveTo>
                    <a:pt x="1096099" y="0"/>
                  </a:moveTo>
                  <a:cubicBezTo>
                    <a:pt x="1390807" y="0"/>
                    <a:pt x="1643665" y="179181"/>
                    <a:pt x="1751675" y="434545"/>
                  </a:cubicBezTo>
                  <a:lnTo>
                    <a:pt x="1784181" y="539262"/>
                  </a:lnTo>
                  <a:lnTo>
                    <a:pt x="1802580" y="516961"/>
                  </a:lnTo>
                  <a:cubicBezTo>
                    <a:pt x="1858399" y="461143"/>
                    <a:pt x="1935511" y="426619"/>
                    <a:pt x="2020687" y="426619"/>
                  </a:cubicBezTo>
                  <a:cubicBezTo>
                    <a:pt x="2191039" y="426619"/>
                    <a:pt x="2329136" y="564716"/>
                    <a:pt x="2329136" y="735068"/>
                  </a:cubicBezTo>
                  <a:lnTo>
                    <a:pt x="2323119" y="794762"/>
                  </a:lnTo>
                  <a:lnTo>
                    <a:pt x="2368768" y="791308"/>
                  </a:lnTo>
                  <a:cubicBezTo>
                    <a:pt x="2655150" y="791308"/>
                    <a:pt x="2887309" y="1023467"/>
                    <a:pt x="2887309" y="1309849"/>
                  </a:cubicBezTo>
                  <a:cubicBezTo>
                    <a:pt x="2887309" y="1560433"/>
                    <a:pt x="2709562" y="1769503"/>
                    <a:pt x="2473272" y="1817855"/>
                  </a:cubicBezTo>
                  <a:lnTo>
                    <a:pt x="2379704" y="1827288"/>
                  </a:lnTo>
                  <a:lnTo>
                    <a:pt x="2379704" y="1828390"/>
                  </a:lnTo>
                  <a:lnTo>
                    <a:pt x="2368768" y="1828390"/>
                  </a:lnTo>
                  <a:lnTo>
                    <a:pt x="517301" y="1828390"/>
                  </a:lnTo>
                  <a:lnTo>
                    <a:pt x="517299" y="1828390"/>
                  </a:lnTo>
                  <a:lnTo>
                    <a:pt x="413047" y="1817881"/>
                  </a:lnTo>
                  <a:cubicBezTo>
                    <a:pt x="177322" y="1769644"/>
                    <a:pt x="0" y="1561074"/>
                    <a:pt x="0" y="1311089"/>
                  </a:cubicBezTo>
                  <a:cubicBezTo>
                    <a:pt x="0" y="1096816"/>
                    <a:pt x="130277" y="912971"/>
                    <a:pt x="315944" y="834440"/>
                  </a:cubicBezTo>
                  <a:lnTo>
                    <a:pt x="394546" y="810041"/>
                  </a:lnTo>
                  <a:lnTo>
                    <a:pt x="384611" y="711488"/>
                  </a:lnTo>
                  <a:cubicBezTo>
                    <a:pt x="384611" y="318544"/>
                    <a:pt x="703155" y="0"/>
                    <a:pt x="1096099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35000">
                  <a:schemeClr val="accent4">
                    <a:lumMod val="0"/>
                    <a:lumOff val="100000"/>
                  </a:schemeClr>
                </a:gs>
                <a:gs pos="100000">
                  <a:schemeClr val="accent4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 w="22225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6E08F76-8FEC-E94E-AB97-79BB6BB806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66104" y="2126590"/>
              <a:ext cx="2745678" cy="0"/>
            </a:xfrm>
            <a:prstGeom prst="line">
              <a:avLst/>
            </a:prstGeom>
            <a:solidFill>
              <a:sysClr val="window" lastClr="FFFFFF">
                <a:alpha val="20000"/>
              </a:sysClr>
            </a:solidFill>
            <a:ln w="22225" cap="flat" cmpd="sng" algn="ctr">
              <a:solidFill>
                <a:schemeClr val="tx1"/>
              </a:solidFill>
              <a:prstDash val="dash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B96CA35-B04F-D44A-B9A7-6C4541C382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4454" y="1590758"/>
              <a:ext cx="970671" cy="0"/>
            </a:xfrm>
            <a:prstGeom prst="line">
              <a:avLst/>
            </a:prstGeom>
            <a:solidFill>
              <a:sysClr val="window" lastClr="FFFFFF">
                <a:alpha val="20000"/>
              </a:sysClr>
            </a:solidFill>
            <a:ln w="22225" cap="flat" cmpd="sng" algn="ctr">
              <a:solidFill>
                <a:schemeClr val="tx1"/>
              </a:solidFill>
              <a:prstDash val="dash"/>
              <a:headEnd type="triangle" w="lg" len="med"/>
            </a:ln>
            <a:effectLst/>
          </p:spPr>
        </p:cxnSp>
        <p:sp>
          <p:nvSpPr>
            <p:cNvPr id="25" name="Oval 26">
              <a:extLst>
                <a:ext uri="{FF2B5EF4-FFF2-40B4-BE49-F238E27FC236}">
                  <a16:creationId xmlns:a16="http://schemas.microsoft.com/office/drawing/2014/main" id="{1336F1E6-B1E4-FE47-A4B2-DE0018B91930}"/>
                </a:ext>
              </a:extLst>
            </p:cNvPr>
            <p:cNvSpPr/>
            <p:nvPr/>
          </p:nvSpPr>
          <p:spPr>
            <a:xfrm>
              <a:off x="1241659" y="1590996"/>
              <a:ext cx="267797" cy="535594"/>
            </a:xfrm>
            <a:custGeom>
              <a:avLst/>
              <a:gdLst>
                <a:gd name="connsiteX0" fmla="*/ 0 w 684166"/>
                <a:gd name="connsiteY0" fmla="*/ 342083 h 684166"/>
                <a:gd name="connsiteX1" fmla="*/ 342083 w 684166"/>
                <a:gd name="connsiteY1" fmla="*/ 0 h 684166"/>
                <a:gd name="connsiteX2" fmla="*/ 684166 w 684166"/>
                <a:gd name="connsiteY2" fmla="*/ 342083 h 684166"/>
                <a:gd name="connsiteX3" fmla="*/ 342083 w 684166"/>
                <a:gd name="connsiteY3" fmla="*/ 684166 h 684166"/>
                <a:gd name="connsiteX4" fmla="*/ 0 w 684166"/>
                <a:gd name="connsiteY4" fmla="*/ 342083 h 684166"/>
                <a:gd name="connsiteX0" fmla="*/ 684166 w 775606"/>
                <a:gd name="connsiteY0" fmla="*/ 342083 h 684166"/>
                <a:gd name="connsiteX1" fmla="*/ 342083 w 775606"/>
                <a:gd name="connsiteY1" fmla="*/ 684166 h 684166"/>
                <a:gd name="connsiteX2" fmla="*/ 0 w 775606"/>
                <a:gd name="connsiteY2" fmla="*/ 342083 h 684166"/>
                <a:gd name="connsiteX3" fmla="*/ 342083 w 775606"/>
                <a:gd name="connsiteY3" fmla="*/ 0 h 684166"/>
                <a:gd name="connsiteX4" fmla="*/ 775606 w 775606"/>
                <a:gd name="connsiteY4" fmla="*/ 433523 h 684166"/>
                <a:gd name="connsiteX0" fmla="*/ 684166 w 684166"/>
                <a:gd name="connsiteY0" fmla="*/ 342083 h 684166"/>
                <a:gd name="connsiteX1" fmla="*/ 342083 w 684166"/>
                <a:gd name="connsiteY1" fmla="*/ 684166 h 684166"/>
                <a:gd name="connsiteX2" fmla="*/ 0 w 684166"/>
                <a:gd name="connsiteY2" fmla="*/ 342083 h 684166"/>
                <a:gd name="connsiteX3" fmla="*/ 342083 w 684166"/>
                <a:gd name="connsiteY3" fmla="*/ 0 h 684166"/>
                <a:gd name="connsiteX0" fmla="*/ 342083 w 342083"/>
                <a:gd name="connsiteY0" fmla="*/ 684166 h 684166"/>
                <a:gd name="connsiteX1" fmla="*/ 0 w 342083"/>
                <a:gd name="connsiteY1" fmla="*/ 342083 h 684166"/>
                <a:gd name="connsiteX2" fmla="*/ 342083 w 342083"/>
                <a:gd name="connsiteY2" fmla="*/ 0 h 684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083" h="684166">
                  <a:moveTo>
                    <a:pt x="342083" y="684166"/>
                  </a:moveTo>
                  <a:cubicBezTo>
                    <a:pt x="153156" y="684166"/>
                    <a:pt x="0" y="531010"/>
                    <a:pt x="0" y="342083"/>
                  </a:cubicBezTo>
                  <a:cubicBezTo>
                    <a:pt x="0" y="153156"/>
                    <a:pt x="153156" y="0"/>
                    <a:pt x="342083" y="0"/>
                  </a:cubicBezTo>
                </a:path>
              </a:pathLst>
            </a:custGeom>
            <a:noFill/>
            <a:ln w="22225" cap="flat" cmpd="sng" algn="ctr">
              <a:solidFill>
                <a:schemeClr val="tx1"/>
              </a:solidFill>
              <a:prstDash val="dash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F297A83-70D8-2642-937D-EC9163DEB5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66103" y="1590657"/>
              <a:ext cx="461309" cy="0"/>
            </a:xfrm>
            <a:prstGeom prst="line">
              <a:avLst/>
            </a:prstGeom>
            <a:solidFill>
              <a:sysClr val="window" lastClr="FFFFFF">
                <a:alpha val="20000"/>
              </a:sysClr>
            </a:solidFill>
            <a:ln w="22225" cap="flat" cmpd="sng" algn="ctr">
              <a:solidFill>
                <a:schemeClr val="tx1"/>
              </a:solidFill>
              <a:prstDash val="dash"/>
            </a:ln>
            <a:effectLst/>
          </p:spPr>
        </p:cxn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5B02A73-A140-0C4D-8959-AE07B26A9565}"/>
              </a:ext>
            </a:extLst>
          </p:cNvPr>
          <p:cNvSpPr txBox="1">
            <a:spLocks/>
          </p:cNvSpPr>
          <p:nvPr/>
        </p:nvSpPr>
        <p:spPr>
          <a:xfrm>
            <a:off x="3890366" y="2279068"/>
            <a:ext cx="2706654" cy="4222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8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000" dirty="0" err="1">
                <a:solidFill>
                  <a:schemeClr val="tx1"/>
                </a:solidFill>
                <a:latin typeface="Amazon Ember"/>
                <a:cs typeface="Amazon Ember" panose="020B0603020204020204" pitchFamily="34" charset="0"/>
              </a:rPr>
              <a:t>感知哪里出错</a:t>
            </a:r>
            <a:endParaRPr lang="en-US" sz="2000" dirty="0">
              <a:solidFill>
                <a:schemeClr val="tx1"/>
              </a:solidFill>
              <a:latin typeface="Amazon Ember"/>
              <a:cs typeface="Amazon Ember" panose="020B0603020204020204" pitchFamily="34" charset="0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AD051EF-85CD-F947-A4C1-83532CE43E59}"/>
              </a:ext>
            </a:extLst>
          </p:cNvPr>
          <p:cNvSpPr txBox="1">
            <a:spLocks/>
          </p:cNvSpPr>
          <p:nvPr/>
        </p:nvSpPr>
        <p:spPr>
          <a:xfrm>
            <a:off x="3890366" y="3349615"/>
            <a:ext cx="2558032" cy="7062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8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000" dirty="0" err="1">
                <a:solidFill>
                  <a:schemeClr val="tx1"/>
                </a:solidFill>
                <a:latin typeface="Amazon Ember"/>
                <a:cs typeface="Amazon Ember" panose="020B0603020204020204" pitchFamily="34" charset="0"/>
              </a:rPr>
              <a:t>回滚到上一个版本</a:t>
            </a:r>
            <a:endParaRPr lang="en-US" sz="2000" dirty="0">
              <a:solidFill>
                <a:schemeClr val="tx1"/>
              </a:solidFill>
              <a:latin typeface="Amazon Ember"/>
              <a:cs typeface="Amazon Ember" panose="020B060302020402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319AC48-D782-DE4D-A208-6B2A738748FB}"/>
              </a:ext>
            </a:extLst>
          </p:cNvPr>
          <p:cNvSpPr txBox="1">
            <a:spLocks/>
          </p:cNvSpPr>
          <p:nvPr/>
        </p:nvSpPr>
        <p:spPr>
          <a:xfrm>
            <a:off x="3787957" y="4370783"/>
            <a:ext cx="2287689" cy="7062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8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000" dirty="0" err="1">
                <a:solidFill>
                  <a:schemeClr val="tx1"/>
                </a:solidFill>
                <a:latin typeface="Amazon Ember"/>
                <a:cs typeface="Amazon Ember" panose="020B0603020204020204" pitchFamily="34" charset="0"/>
              </a:rPr>
              <a:t>衡量价值</a:t>
            </a:r>
            <a:endParaRPr lang="en-US" sz="2000" dirty="0">
              <a:solidFill>
                <a:schemeClr val="tx1"/>
              </a:solidFill>
              <a:latin typeface="Amazon Ember"/>
              <a:cs typeface="Amazon Ember" panose="020B0603020204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BA46CAE-2C35-8144-A177-C9B6ABE0D6CB}"/>
              </a:ext>
            </a:extLst>
          </p:cNvPr>
          <p:cNvSpPr/>
          <p:nvPr/>
        </p:nvSpPr>
        <p:spPr>
          <a:xfrm>
            <a:off x="1346794" y="2307436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err="1">
                <a:latin typeface="Amazon Ember"/>
              </a:rPr>
              <a:t>简化</a:t>
            </a:r>
            <a:endParaRPr lang="en-US" sz="2000" dirty="0">
              <a:latin typeface="Amazon Ember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9BC0349-90FB-6B4B-B2B4-CE5275E91F23}"/>
              </a:ext>
            </a:extLst>
          </p:cNvPr>
          <p:cNvSpPr/>
          <p:nvPr/>
        </p:nvSpPr>
        <p:spPr>
          <a:xfrm>
            <a:off x="2769378" y="2067003"/>
            <a:ext cx="846350" cy="846350"/>
          </a:xfrm>
          <a:prstGeom prst="ellipse">
            <a:avLst/>
          </a:prstGeom>
          <a:gradFill>
            <a:gsLst>
              <a:gs pos="1961">
                <a:srgbClr val="4861AD"/>
              </a:gs>
              <a:gs pos="100000">
                <a:srgbClr val="384C87"/>
              </a:gs>
            </a:gsLst>
            <a:lin ang="5400000" scaled="0"/>
          </a:gradFill>
          <a:ln w="3175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8CCDD9B-A328-D44A-8AE3-F2573C9E55C0}"/>
              </a:ext>
            </a:extLst>
          </p:cNvPr>
          <p:cNvSpPr/>
          <p:nvPr/>
        </p:nvSpPr>
        <p:spPr>
          <a:xfrm>
            <a:off x="2786037" y="3132802"/>
            <a:ext cx="846350" cy="846350"/>
          </a:xfrm>
          <a:prstGeom prst="ellipse">
            <a:avLst/>
          </a:prstGeom>
          <a:gradFill>
            <a:gsLst>
              <a:gs pos="1961">
                <a:srgbClr val="4861AD"/>
              </a:gs>
              <a:gs pos="100000">
                <a:srgbClr val="384C87"/>
              </a:gs>
            </a:gsLst>
            <a:lin ang="5400000" scaled="0"/>
          </a:gradFill>
          <a:ln w="3175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5A6D2C8-FBA6-1F44-AE06-D2E86ABD4EC1}"/>
              </a:ext>
            </a:extLst>
          </p:cNvPr>
          <p:cNvSpPr/>
          <p:nvPr/>
        </p:nvSpPr>
        <p:spPr>
          <a:xfrm>
            <a:off x="2788087" y="4186801"/>
            <a:ext cx="846350" cy="846350"/>
          </a:xfrm>
          <a:prstGeom prst="ellipse">
            <a:avLst/>
          </a:prstGeom>
          <a:gradFill>
            <a:gsLst>
              <a:gs pos="1961">
                <a:srgbClr val="4861AD"/>
              </a:gs>
              <a:gs pos="100000">
                <a:srgbClr val="384C87"/>
              </a:gs>
            </a:gsLst>
            <a:lin ang="5400000" scaled="0"/>
          </a:gradFill>
          <a:ln w="3175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463F1B6-808A-C743-8234-7548548FF32A}"/>
              </a:ext>
            </a:extLst>
          </p:cNvPr>
          <p:cNvSpPr/>
          <p:nvPr/>
        </p:nvSpPr>
        <p:spPr>
          <a:xfrm>
            <a:off x="1363453" y="3373235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err="1">
                <a:latin typeface="Amazon Ember"/>
              </a:rPr>
              <a:t>简化</a:t>
            </a:r>
            <a:endParaRPr lang="en-US" sz="2000" dirty="0">
              <a:latin typeface="Amazon Ember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0F9804B-DE64-F54B-9B8A-8AEF65C35125}"/>
              </a:ext>
            </a:extLst>
          </p:cNvPr>
          <p:cNvSpPr/>
          <p:nvPr/>
        </p:nvSpPr>
        <p:spPr>
          <a:xfrm>
            <a:off x="1365503" y="4427234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err="1">
                <a:latin typeface="Amazon Ember"/>
              </a:rPr>
              <a:t>简化</a:t>
            </a:r>
            <a:endParaRPr lang="en-US" sz="2000" dirty="0">
              <a:latin typeface="Amazon Ember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8E98F06-005C-4548-982E-9CBA8835BAB6}"/>
              </a:ext>
            </a:extLst>
          </p:cNvPr>
          <p:cNvGrpSpPr/>
          <p:nvPr/>
        </p:nvGrpSpPr>
        <p:grpSpPr>
          <a:xfrm>
            <a:off x="2924039" y="4379145"/>
            <a:ext cx="574446" cy="461665"/>
            <a:chOff x="1608739" y="443230"/>
            <a:chExt cx="1515462" cy="1217930"/>
          </a:xfrm>
        </p:grpSpPr>
        <p:sp>
          <p:nvSpPr>
            <p:cNvPr id="34" name="Freeform: Shape 20">
              <a:extLst>
                <a:ext uri="{FF2B5EF4-FFF2-40B4-BE49-F238E27FC236}">
                  <a16:creationId xmlns:a16="http://schemas.microsoft.com/office/drawing/2014/main" id="{32B573B9-A890-044E-9B58-5E0152B34BB5}"/>
                </a:ext>
              </a:extLst>
            </p:cNvPr>
            <p:cNvSpPr/>
            <p:nvPr/>
          </p:nvSpPr>
          <p:spPr>
            <a:xfrm>
              <a:off x="1608739" y="443230"/>
              <a:ext cx="1096010" cy="1096010"/>
            </a:xfrm>
            <a:custGeom>
              <a:avLst/>
              <a:gdLst>
                <a:gd name="connsiteX0" fmla="*/ 100331 w 510540"/>
                <a:gd name="connsiteY0" fmla="*/ 0 h 510540"/>
                <a:gd name="connsiteX1" fmla="*/ 410209 w 510540"/>
                <a:gd name="connsiteY1" fmla="*/ 0 h 510540"/>
                <a:gd name="connsiteX2" fmla="*/ 510540 w 510540"/>
                <a:gd name="connsiteY2" fmla="*/ 100331 h 510540"/>
                <a:gd name="connsiteX3" fmla="*/ 510540 w 510540"/>
                <a:gd name="connsiteY3" fmla="*/ 297180 h 510540"/>
                <a:gd name="connsiteX4" fmla="*/ 510540 w 510540"/>
                <a:gd name="connsiteY4" fmla="*/ 410209 h 510540"/>
                <a:gd name="connsiteX5" fmla="*/ 510540 w 510540"/>
                <a:gd name="connsiteY5" fmla="*/ 510540 h 510540"/>
                <a:gd name="connsiteX6" fmla="*/ 410209 w 510540"/>
                <a:gd name="connsiteY6" fmla="*/ 510540 h 510540"/>
                <a:gd name="connsiteX7" fmla="*/ 235296 w 510540"/>
                <a:gd name="connsiteY7" fmla="*/ 510540 h 510540"/>
                <a:gd name="connsiteX8" fmla="*/ 100331 w 510540"/>
                <a:gd name="connsiteY8" fmla="*/ 510540 h 510540"/>
                <a:gd name="connsiteX9" fmla="*/ 0 w 510540"/>
                <a:gd name="connsiteY9" fmla="*/ 410209 h 510540"/>
                <a:gd name="connsiteX10" fmla="*/ 0 w 510540"/>
                <a:gd name="connsiteY10" fmla="*/ 100331 h 510540"/>
                <a:gd name="connsiteX11" fmla="*/ 100331 w 510540"/>
                <a:gd name="connsiteY11" fmla="*/ 0 h 51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0540" h="510540">
                  <a:moveTo>
                    <a:pt x="100331" y="0"/>
                  </a:moveTo>
                  <a:lnTo>
                    <a:pt x="410209" y="0"/>
                  </a:lnTo>
                  <a:cubicBezTo>
                    <a:pt x="465620" y="0"/>
                    <a:pt x="510540" y="44920"/>
                    <a:pt x="510540" y="100331"/>
                  </a:cubicBezTo>
                  <a:lnTo>
                    <a:pt x="510540" y="297180"/>
                  </a:lnTo>
                  <a:lnTo>
                    <a:pt x="510540" y="410209"/>
                  </a:lnTo>
                  <a:lnTo>
                    <a:pt x="510540" y="510540"/>
                  </a:lnTo>
                  <a:lnTo>
                    <a:pt x="410209" y="510540"/>
                  </a:lnTo>
                  <a:lnTo>
                    <a:pt x="235296" y="510540"/>
                  </a:lnTo>
                  <a:lnTo>
                    <a:pt x="100331" y="510540"/>
                  </a:lnTo>
                  <a:cubicBezTo>
                    <a:pt x="44920" y="510540"/>
                    <a:pt x="0" y="465620"/>
                    <a:pt x="0" y="410209"/>
                  </a:cubicBezTo>
                  <a:lnTo>
                    <a:pt x="0" y="100331"/>
                  </a:lnTo>
                  <a:cubicBezTo>
                    <a:pt x="0" y="44920"/>
                    <a:pt x="44920" y="0"/>
                    <a:pt x="100331" y="0"/>
                  </a:cubicBezTo>
                  <a:close/>
                </a:path>
              </a:pathLst>
            </a:cu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D911F3B-15D4-F647-84D6-C7EFB0DF8903}"/>
                </a:ext>
              </a:extLst>
            </p:cNvPr>
            <p:cNvSpPr/>
            <p:nvPr/>
          </p:nvSpPr>
          <p:spPr>
            <a:xfrm>
              <a:off x="2704749" y="1297125"/>
              <a:ext cx="419452" cy="242115"/>
            </a:xfrm>
            <a:prstGeom prst="rect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27ACF11-AEEA-E246-B2C2-0B98686455E2}"/>
                </a:ext>
              </a:extLst>
            </p:cNvPr>
            <p:cNvCxnSpPr/>
            <p:nvPr/>
          </p:nvCxnSpPr>
          <p:spPr>
            <a:xfrm>
              <a:off x="3124201" y="1303020"/>
              <a:ext cx="0" cy="358140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85763AD-701C-CF44-8E55-33957826AB74}"/>
                </a:ext>
              </a:extLst>
            </p:cNvPr>
            <p:cNvSpPr/>
            <p:nvPr/>
          </p:nvSpPr>
          <p:spPr>
            <a:xfrm>
              <a:off x="1795168" y="629659"/>
              <a:ext cx="723152" cy="723152"/>
            </a:xfrm>
            <a:prstGeom prst="ellips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5ABAB86-218D-C549-B3EC-CD583C021DB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78819" y="800100"/>
              <a:ext cx="170021" cy="199334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1FF59E-2653-F844-A0B1-9631085744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6008" y="933450"/>
              <a:ext cx="144280" cy="67310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</p:cxnSp>
        <p:sp>
          <p:nvSpPr>
            <p:cNvPr id="40" name="Rectangle: Top Corners Rounded 33">
              <a:extLst>
                <a:ext uri="{FF2B5EF4-FFF2-40B4-BE49-F238E27FC236}">
                  <a16:creationId xmlns:a16="http://schemas.microsoft.com/office/drawing/2014/main" id="{44F06AD2-C205-7D4C-9032-FF5FA16614EA}"/>
                </a:ext>
              </a:extLst>
            </p:cNvPr>
            <p:cNvSpPr/>
            <p:nvPr/>
          </p:nvSpPr>
          <p:spPr>
            <a:xfrm rot="5400000">
              <a:off x="2630040" y="868326"/>
              <a:ext cx="266123" cy="107831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/>
                <a:ea typeface="+mn-ea"/>
                <a:cs typeface="+mn-cs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3115B69-6FC5-5C4B-8AF0-B0767DDCA2AA}"/>
              </a:ext>
            </a:extLst>
          </p:cNvPr>
          <p:cNvGrpSpPr/>
          <p:nvPr/>
        </p:nvGrpSpPr>
        <p:grpSpPr>
          <a:xfrm>
            <a:off x="2816002" y="2259346"/>
            <a:ext cx="753102" cy="407988"/>
            <a:chOff x="3951407" y="342900"/>
            <a:chExt cx="5052975" cy="2737421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135544B4-CED1-A644-A229-7DFCB3A6DFD6}"/>
                </a:ext>
              </a:extLst>
            </p:cNvPr>
            <p:cNvGrpSpPr/>
            <p:nvPr/>
          </p:nvGrpSpPr>
          <p:grpSpPr>
            <a:xfrm rot="1800000">
              <a:off x="6312658" y="970754"/>
              <a:ext cx="2691724" cy="1533526"/>
              <a:chOff x="6276490" y="835775"/>
              <a:chExt cx="2691724" cy="1533526"/>
            </a:xfrm>
            <a:solidFill>
              <a:srgbClr val="F2F4F4"/>
            </a:solidFill>
          </p:grpSpPr>
          <p:sp>
            <p:nvSpPr>
              <p:cNvPr id="49" name="Freeform: Shape 43">
                <a:extLst>
                  <a:ext uri="{FF2B5EF4-FFF2-40B4-BE49-F238E27FC236}">
                    <a16:creationId xmlns:a16="http://schemas.microsoft.com/office/drawing/2014/main" id="{CCC1A4C3-C1F2-AF4C-AE49-EF6D151C1054}"/>
                  </a:ext>
                </a:extLst>
              </p:cNvPr>
              <p:cNvSpPr/>
              <p:nvPr/>
            </p:nvSpPr>
            <p:spPr>
              <a:xfrm>
                <a:off x="6691738" y="835775"/>
                <a:ext cx="2276476" cy="1533526"/>
              </a:xfrm>
              <a:custGeom>
                <a:avLst/>
                <a:gdLst>
                  <a:gd name="connsiteX0" fmla="*/ 0 w 2276476"/>
                  <a:gd name="connsiteY0" fmla="*/ 766762 h 1533526"/>
                  <a:gd name="connsiteX1" fmla="*/ 0 w 2276476"/>
                  <a:gd name="connsiteY1" fmla="*/ 766763 h 1533526"/>
                  <a:gd name="connsiteX2" fmla="*/ 0 w 2276476"/>
                  <a:gd name="connsiteY2" fmla="*/ 766763 h 1533526"/>
                  <a:gd name="connsiteX3" fmla="*/ 802462 w 2276476"/>
                  <a:gd name="connsiteY3" fmla="*/ 348267 h 1533526"/>
                  <a:gd name="connsiteX4" fmla="*/ 392469 w 2276476"/>
                  <a:gd name="connsiteY4" fmla="*/ 682422 h 1533526"/>
                  <a:gd name="connsiteX5" fmla="*/ 383966 w 2276476"/>
                  <a:gd name="connsiteY5" fmla="*/ 766763 h 1533526"/>
                  <a:gd name="connsiteX6" fmla="*/ 383966 w 2276476"/>
                  <a:gd name="connsiteY6" fmla="*/ 766762 h 1533526"/>
                  <a:gd name="connsiteX7" fmla="*/ 383966 w 2276476"/>
                  <a:gd name="connsiteY7" fmla="*/ 766763 h 1533526"/>
                  <a:gd name="connsiteX8" fmla="*/ 383966 w 2276476"/>
                  <a:gd name="connsiteY8" fmla="*/ 766763 h 1533526"/>
                  <a:gd name="connsiteX9" fmla="*/ 392469 w 2276476"/>
                  <a:gd name="connsiteY9" fmla="*/ 851104 h 1533526"/>
                  <a:gd name="connsiteX10" fmla="*/ 802462 w 2276476"/>
                  <a:gd name="connsiteY10" fmla="*/ 1185258 h 1533526"/>
                  <a:gd name="connsiteX11" fmla="*/ 1474012 w 2276476"/>
                  <a:gd name="connsiteY11" fmla="*/ 1185259 h 1533526"/>
                  <a:gd name="connsiteX12" fmla="*/ 1892508 w 2276476"/>
                  <a:gd name="connsiteY12" fmla="*/ 766763 h 1533526"/>
                  <a:gd name="connsiteX13" fmla="*/ 1892509 w 2276476"/>
                  <a:gd name="connsiteY13" fmla="*/ 766763 h 1533526"/>
                  <a:gd name="connsiteX14" fmla="*/ 1474013 w 2276476"/>
                  <a:gd name="connsiteY14" fmla="*/ 348267 h 1533526"/>
                  <a:gd name="connsiteX15" fmla="*/ 766763 w 2276476"/>
                  <a:gd name="connsiteY15" fmla="*/ 0 h 1533526"/>
                  <a:gd name="connsiteX16" fmla="*/ 1509713 w 2276476"/>
                  <a:gd name="connsiteY16" fmla="*/ 0 h 1533526"/>
                  <a:gd name="connsiteX17" fmla="*/ 2276476 w 2276476"/>
                  <a:gd name="connsiteY17" fmla="*/ 766763 h 1533526"/>
                  <a:gd name="connsiteX18" fmla="*/ 2276475 w 2276476"/>
                  <a:gd name="connsiteY18" fmla="*/ 766763 h 1533526"/>
                  <a:gd name="connsiteX19" fmla="*/ 1509712 w 2276476"/>
                  <a:gd name="connsiteY19" fmla="*/ 1533526 h 1533526"/>
                  <a:gd name="connsiteX20" fmla="*/ 766763 w 2276476"/>
                  <a:gd name="connsiteY20" fmla="*/ 1533525 h 1533526"/>
                  <a:gd name="connsiteX21" fmla="*/ 15578 w 2276476"/>
                  <a:gd name="connsiteY21" fmla="*/ 921292 h 1533526"/>
                  <a:gd name="connsiteX22" fmla="*/ 0 w 2276476"/>
                  <a:gd name="connsiteY22" fmla="*/ 766763 h 1533526"/>
                  <a:gd name="connsiteX23" fmla="*/ 15578 w 2276476"/>
                  <a:gd name="connsiteY23" fmla="*/ 612234 h 1533526"/>
                  <a:gd name="connsiteX24" fmla="*/ 766763 w 2276476"/>
                  <a:gd name="connsiteY24" fmla="*/ 0 h 1533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276476" h="1533526">
                    <a:moveTo>
                      <a:pt x="0" y="766762"/>
                    </a:moveTo>
                    <a:lnTo>
                      <a:pt x="0" y="766763"/>
                    </a:lnTo>
                    <a:lnTo>
                      <a:pt x="0" y="766763"/>
                    </a:lnTo>
                    <a:close/>
                    <a:moveTo>
                      <a:pt x="802462" y="348267"/>
                    </a:moveTo>
                    <a:cubicBezTo>
                      <a:pt x="600224" y="348267"/>
                      <a:pt x="431492" y="491720"/>
                      <a:pt x="392469" y="682422"/>
                    </a:cubicBezTo>
                    <a:lnTo>
                      <a:pt x="383966" y="766763"/>
                    </a:lnTo>
                    <a:lnTo>
                      <a:pt x="383966" y="766762"/>
                    </a:lnTo>
                    <a:lnTo>
                      <a:pt x="383966" y="766763"/>
                    </a:lnTo>
                    <a:lnTo>
                      <a:pt x="383966" y="766763"/>
                    </a:lnTo>
                    <a:lnTo>
                      <a:pt x="392469" y="851104"/>
                    </a:lnTo>
                    <a:cubicBezTo>
                      <a:pt x="431492" y="1041805"/>
                      <a:pt x="600224" y="1185258"/>
                      <a:pt x="802462" y="1185258"/>
                    </a:cubicBezTo>
                    <a:lnTo>
                      <a:pt x="1474012" y="1185259"/>
                    </a:lnTo>
                    <a:cubicBezTo>
                      <a:pt x="1705141" y="1185259"/>
                      <a:pt x="1892508" y="997892"/>
                      <a:pt x="1892508" y="766763"/>
                    </a:cubicBezTo>
                    <a:lnTo>
                      <a:pt x="1892509" y="766763"/>
                    </a:lnTo>
                    <a:cubicBezTo>
                      <a:pt x="1892509" y="535634"/>
                      <a:pt x="1705142" y="348267"/>
                      <a:pt x="1474013" y="348267"/>
                    </a:cubicBezTo>
                    <a:close/>
                    <a:moveTo>
                      <a:pt x="766763" y="0"/>
                    </a:moveTo>
                    <a:lnTo>
                      <a:pt x="1509713" y="0"/>
                    </a:lnTo>
                    <a:cubicBezTo>
                      <a:pt x="1933185" y="0"/>
                      <a:pt x="2276476" y="343291"/>
                      <a:pt x="2276476" y="766763"/>
                    </a:cubicBezTo>
                    <a:lnTo>
                      <a:pt x="2276475" y="766763"/>
                    </a:lnTo>
                    <a:cubicBezTo>
                      <a:pt x="2276475" y="1190235"/>
                      <a:pt x="1933184" y="1533526"/>
                      <a:pt x="1509712" y="1533526"/>
                    </a:cubicBezTo>
                    <a:lnTo>
                      <a:pt x="766763" y="1533525"/>
                    </a:lnTo>
                    <a:cubicBezTo>
                      <a:pt x="396225" y="1533525"/>
                      <a:pt x="87076" y="1270693"/>
                      <a:pt x="15578" y="921292"/>
                    </a:cubicBezTo>
                    <a:lnTo>
                      <a:pt x="0" y="766763"/>
                    </a:lnTo>
                    <a:lnTo>
                      <a:pt x="15578" y="612234"/>
                    </a:lnTo>
                    <a:cubicBezTo>
                      <a:pt x="87076" y="262832"/>
                      <a:pt x="396225" y="0"/>
                      <a:pt x="766763" y="0"/>
                    </a:cubicBezTo>
                    <a:close/>
                  </a:path>
                </a:pathLst>
              </a:cu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mazon Ember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4">
                <a:extLst>
                  <a:ext uri="{FF2B5EF4-FFF2-40B4-BE49-F238E27FC236}">
                    <a16:creationId xmlns:a16="http://schemas.microsoft.com/office/drawing/2014/main" id="{02B6660D-BEE6-1A4C-9975-67F21FEC4B73}"/>
                  </a:ext>
                </a:extLst>
              </p:cNvPr>
              <p:cNvSpPr/>
              <p:nvPr/>
            </p:nvSpPr>
            <p:spPr>
              <a:xfrm>
                <a:off x="6276490" y="1427439"/>
                <a:ext cx="1219806" cy="350197"/>
              </a:xfrm>
              <a:custGeom>
                <a:avLst/>
                <a:gdLst>
                  <a:gd name="connsiteX0" fmla="*/ 116731 w 1219807"/>
                  <a:gd name="connsiteY0" fmla="*/ 0 h 350196"/>
                  <a:gd name="connsiteX1" fmla="*/ 1044709 w 1219807"/>
                  <a:gd name="connsiteY1" fmla="*/ 0 h 350196"/>
                  <a:gd name="connsiteX2" fmla="*/ 1219807 w 1219807"/>
                  <a:gd name="connsiteY2" fmla="*/ 175098 h 350196"/>
                  <a:gd name="connsiteX3" fmla="*/ 1044709 w 1219807"/>
                  <a:gd name="connsiteY3" fmla="*/ 350196 h 350196"/>
                  <a:gd name="connsiteX4" fmla="*/ 129838 w 1219807"/>
                  <a:gd name="connsiteY4" fmla="*/ 350196 h 350196"/>
                  <a:gd name="connsiteX5" fmla="*/ 246569 w 1219807"/>
                  <a:gd name="connsiteY5" fmla="*/ 175098 h 350196"/>
                  <a:gd name="connsiteX6" fmla="*/ 0 w 1219807"/>
                  <a:gd name="connsiteY6" fmla="*/ 175098 h 350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19807" h="350196">
                    <a:moveTo>
                      <a:pt x="116731" y="0"/>
                    </a:moveTo>
                    <a:lnTo>
                      <a:pt x="1044709" y="0"/>
                    </a:lnTo>
                    <a:cubicBezTo>
                      <a:pt x="1141413" y="0"/>
                      <a:pt x="1219807" y="78394"/>
                      <a:pt x="1219807" y="175098"/>
                    </a:cubicBezTo>
                    <a:cubicBezTo>
                      <a:pt x="1219807" y="271802"/>
                      <a:pt x="1141413" y="350196"/>
                      <a:pt x="1044709" y="350196"/>
                    </a:cubicBezTo>
                    <a:lnTo>
                      <a:pt x="129838" y="350196"/>
                    </a:lnTo>
                    <a:lnTo>
                      <a:pt x="246569" y="175098"/>
                    </a:lnTo>
                    <a:lnTo>
                      <a:pt x="0" y="175098"/>
                    </a:lnTo>
                    <a:close/>
                  </a:path>
                </a:pathLst>
              </a:custGeom>
              <a:solidFill>
                <a:srgbClr val="4861AD"/>
              </a:solidFill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mazon Ember"/>
                  <a:ea typeface="+mn-ea"/>
                  <a:cs typeface="+mn-cs"/>
                </a:endParaRP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934FDEC-4B64-364E-B032-2658597CA66A}"/>
                </a:ext>
              </a:extLst>
            </p:cNvPr>
            <p:cNvGrpSpPr/>
            <p:nvPr/>
          </p:nvGrpSpPr>
          <p:grpSpPr>
            <a:xfrm rot="18900000">
              <a:off x="3951407" y="1546795"/>
              <a:ext cx="2752933" cy="1533526"/>
              <a:chOff x="3910012" y="1609724"/>
              <a:chExt cx="2752933" cy="1533526"/>
            </a:xfrm>
            <a:solidFill>
              <a:srgbClr val="F2F4F4"/>
            </a:solidFill>
          </p:grpSpPr>
          <p:sp>
            <p:nvSpPr>
              <p:cNvPr id="47" name="Freeform: Shape 41">
                <a:extLst>
                  <a:ext uri="{FF2B5EF4-FFF2-40B4-BE49-F238E27FC236}">
                    <a16:creationId xmlns:a16="http://schemas.microsoft.com/office/drawing/2014/main" id="{74D51FF5-5EF0-FB47-A5AC-0B5CD46EBFC1}"/>
                  </a:ext>
                </a:extLst>
              </p:cNvPr>
              <p:cNvSpPr/>
              <p:nvPr/>
            </p:nvSpPr>
            <p:spPr>
              <a:xfrm>
                <a:off x="3910012" y="1609724"/>
                <a:ext cx="2276476" cy="1533526"/>
              </a:xfrm>
              <a:custGeom>
                <a:avLst/>
                <a:gdLst>
                  <a:gd name="connsiteX0" fmla="*/ 0 w 2276476"/>
                  <a:gd name="connsiteY0" fmla="*/ 766762 h 1533526"/>
                  <a:gd name="connsiteX1" fmla="*/ 0 w 2276476"/>
                  <a:gd name="connsiteY1" fmla="*/ 766763 h 1533526"/>
                  <a:gd name="connsiteX2" fmla="*/ 0 w 2276476"/>
                  <a:gd name="connsiteY2" fmla="*/ 766763 h 1533526"/>
                  <a:gd name="connsiteX3" fmla="*/ 802462 w 2276476"/>
                  <a:gd name="connsiteY3" fmla="*/ 348267 h 1533526"/>
                  <a:gd name="connsiteX4" fmla="*/ 392469 w 2276476"/>
                  <a:gd name="connsiteY4" fmla="*/ 682422 h 1533526"/>
                  <a:gd name="connsiteX5" fmla="*/ 383966 w 2276476"/>
                  <a:gd name="connsiteY5" fmla="*/ 766763 h 1533526"/>
                  <a:gd name="connsiteX6" fmla="*/ 383966 w 2276476"/>
                  <a:gd name="connsiteY6" fmla="*/ 766762 h 1533526"/>
                  <a:gd name="connsiteX7" fmla="*/ 383966 w 2276476"/>
                  <a:gd name="connsiteY7" fmla="*/ 766763 h 1533526"/>
                  <a:gd name="connsiteX8" fmla="*/ 383966 w 2276476"/>
                  <a:gd name="connsiteY8" fmla="*/ 766763 h 1533526"/>
                  <a:gd name="connsiteX9" fmla="*/ 392469 w 2276476"/>
                  <a:gd name="connsiteY9" fmla="*/ 851104 h 1533526"/>
                  <a:gd name="connsiteX10" fmla="*/ 802462 w 2276476"/>
                  <a:gd name="connsiteY10" fmla="*/ 1185258 h 1533526"/>
                  <a:gd name="connsiteX11" fmla="*/ 1474012 w 2276476"/>
                  <a:gd name="connsiteY11" fmla="*/ 1185259 h 1533526"/>
                  <a:gd name="connsiteX12" fmla="*/ 1892508 w 2276476"/>
                  <a:gd name="connsiteY12" fmla="*/ 766763 h 1533526"/>
                  <a:gd name="connsiteX13" fmla="*/ 1892509 w 2276476"/>
                  <a:gd name="connsiteY13" fmla="*/ 766763 h 1533526"/>
                  <a:gd name="connsiteX14" fmla="*/ 1474013 w 2276476"/>
                  <a:gd name="connsiteY14" fmla="*/ 348267 h 1533526"/>
                  <a:gd name="connsiteX15" fmla="*/ 766763 w 2276476"/>
                  <a:gd name="connsiteY15" fmla="*/ 0 h 1533526"/>
                  <a:gd name="connsiteX16" fmla="*/ 1509713 w 2276476"/>
                  <a:gd name="connsiteY16" fmla="*/ 0 h 1533526"/>
                  <a:gd name="connsiteX17" fmla="*/ 2276476 w 2276476"/>
                  <a:gd name="connsiteY17" fmla="*/ 766763 h 1533526"/>
                  <a:gd name="connsiteX18" fmla="*/ 2276475 w 2276476"/>
                  <a:gd name="connsiteY18" fmla="*/ 766763 h 1533526"/>
                  <a:gd name="connsiteX19" fmla="*/ 1509712 w 2276476"/>
                  <a:gd name="connsiteY19" fmla="*/ 1533526 h 1533526"/>
                  <a:gd name="connsiteX20" fmla="*/ 766763 w 2276476"/>
                  <a:gd name="connsiteY20" fmla="*/ 1533525 h 1533526"/>
                  <a:gd name="connsiteX21" fmla="*/ 15578 w 2276476"/>
                  <a:gd name="connsiteY21" fmla="*/ 921292 h 1533526"/>
                  <a:gd name="connsiteX22" fmla="*/ 0 w 2276476"/>
                  <a:gd name="connsiteY22" fmla="*/ 766763 h 1533526"/>
                  <a:gd name="connsiteX23" fmla="*/ 15578 w 2276476"/>
                  <a:gd name="connsiteY23" fmla="*/ 612234 h 1533526"/>
                  <a:gd name="connsiteX24" fmla="*/ 766763 w 2276476"/>
                  <a:gd name="connsiteY24" fmla="*/ 0 h 1533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276476" h="1533526">
                    <a:moveTo>
                      <a:pt x="0" y="766762"/>
                    </a:moveTo>
                    <a:lnTo>
                      <a:pt x="0" y="766763"/>
                    </a:lnTo>
                    <a:lnTo>
                      <a:pt x="0" y="766763"/>
                    </a:lnTo>
                    <a:close/>
                    <a:moveTo>
                      <a:pt x="802462" y="348267"/>
                    </a:moveTo>
                    <a:cubicBezTo>
                      <a:pt x="600224" y="348267"/>
                      <a:pt x="431492" y="491720"/>
                      <a:pt x="392469" y="682422"/>
                    </a:cubicBezTo>
                    <a:lnTo>
                      <a:pt x="383966" y="766763"/>
                    </a:lnTo>
                    <a:lnTo>
                      <a:pt x="383966" y="766762"/>
                    </a:lnTo>
                    <a:lnTo>
                      <a:pt x="383966" y="766763"/>
                    </a:lnTo>
                    <a:lnTo>
                      <a:pt x="383966" y="766763"/>
                    </a:lnTo>
                    <a:lnTo>
                      <a:pt x="392469" y="851104"/>
                    </a:lnTo>
                    <a:cubicBezTo>
                      <a:pt x="431492" y="1041805"/>
                      <a:pt x="600224" y="1185258"/>
                      <a:pt x="802462" y="1185258"/>
                    </a:cubicBezTo>
                    <a:lnTo>
                      <a:pt x="1474012" y="1185259"/>
                    </a:lnTo>
                    <a:cubicBezTo>
                      <a:pt x="1705141" y="1185259"/>
                      <a:pt x="1892508" y="997892"/>
                      <a:pt x="1892508" y="766763"/>
                    </a:cubicBezTo>
                    <a:lnTo>
                      <a:pt x="1892509" y="766763"/>
                    </a:lnTo>
                    <a:cubicBezTo>
                      <a:pt x="1892509" y="535634"/>
                      <a:pt x="1705142" y="348267"/>
                      <a:pt x="1474013" y="348267"/>
                    </a:cubicBezTo>
                    <a:close/>
                    <a:moveTo>
                      <a:pt x="766763" y="0"/>
                    </a:moveTo>
                    <a:lnTo>
                      <a:pt x="1509713" y="0"/>
                    </a:lnTo>
                    <a:cubicBezTo>
                      <a:pt x="1933185" y="0"/>
                      <a:pt x="2276476" y="343291"/>
                      <a:pt x="2276476" y="766763"/>
                    </a:cubicBezTo>
                    <a:lnTo>
                      <a:pt x="2276475" y="766763"/>
                    </a:lnTo>
                    <a:cubicBezTo>
                      <a:pt x="2276475" y="1190235"/>
                      <a:pt x="1933184" y="1533526"/>
                      <a:pt x="1509712" y="1533526"/>
                    </a:cubicBezTo>
                    <a:lnTo>
                      <a:pt x="766763" y="1533525"/>
                    </a:lnTo>
                    <a:cubicBezTo>
                      <a:pt x="396225" y="1533525"/>
                      <a:pt x="87076" y="1270693"/>
                      <a:pt x="15578" y="921292"/>
                    </a:cubicBezTo>
                    <a:lnTo>
                      <a:pt x="0" y="766763"/>
                    </a:lnTo>
                    <a:lnTo>
                      <a:pt x="15578" y="612234"/>
                    </a:lnTo>
                    <a:cubicBezTo>
                      <a:pt x="87076" y="262832"/>
                      <a:pt x="396225" y="0"/>
                      <a:pt x="766763" y="0"/>
                    </a:cubicBezTo>
                    <a:close/>
                  </a:path>
                </a:pathLst>
              </a:cu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mazon Ember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2">
                <a:extLst>
                  <a:ext uri="{FF2B5EF4-FFF2-40B4-BE49-F238E27FC236}">
                    <a16:creationId xmlns:a16="http://schemas.microsoft.com/office/drawing/2014/main" id="{9B43CD92-53B5-7342-95DD-EC7001FBF1DD}"/>
                  </a:ext>
                </a:extLst>
              </p:cNvPr>
              <p:cNvSpPr/>
              <p:nvPr/>
            </p:nvSpPr>
            <p:spPr>
              <a:xfrm>
                <a:off x="5378556" y="2201389"/>
                <a:ext cx="1284389" cy="350196"/>
              </a:xfrm>
              <a:custGeom>
                <a:avLst/>
                <a:gdLst>
                  <a:gd name="connsiteX0" fmla="*/ 175098 w 1284389"/>
                  <a:gd name="connsiteY0" fmla="*/ 0 h 350196"/>
                  <a:gd name="connsiteX1" fmla="*/ 1154551 w 1284389"/>
                  <a:gd name="connsiteY1" fmla="*/ 0 h 350196"/>
                  <a:gd name="connsiteX2" fmla="*/ 1037820 w 1284389"/>
                  <a:gd name="connsiteY2" fmla="*/ 175098 h 350196"/>
                  <a:gd name="connsiteX3" fmla="*/ 1284389 w 1284389"/>
                  <a:gd name="connsiteY3" fmla="*/ 175098 h 350196"/>
                  <a:gd name="connsiteX4" fmla="*/ 1167658 w 1284389"/>
                  <a:gd name="connsiteY4" fmla="*/ 350196 h 350196"/>
                  <a:gd name="connsiteX5" fmla="*/ 175098 w 1284389"/>
                  <a:gd name="connsiteY5" fmla="*/ 350196 h 350196"/>
                  <a:gd name="connsiteX6" fmla="*/ 0 w 1284389"/>
                  <a:gd name="connsiteY6" fmla="*/ 175098 h 350196"/>
                  <a:gd name="connsiteX7" fmla="*/ 175098 w 1284389"/>
                  <a:gd name="connsiteY7" fmla="*/ 0 h 350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84389" h="350196">
                    <a:moveTo>
                      <a:pt x="175098" y="0"/>
                    </a:moveTo>
                    <a:lnTo>
                      <a:pt x="1154551" y="0"/>
                    </a:lnTo>
                    <a:lnTo>
                      <a:pt x="1037820" y="175098"/>
                    </a:lnTo>
                    <a:lnTo>
                      <a:pt x="1284389" y="175098"/>
                    </a:lnTo>
                    <a:lnTo>
                      <a:pt x="1167658" y="350196"/>
                    </a:lnTo>
                    <a:lnTo>
                      <a:pt x="175098" y="350196"/>
                    </a:lnTo>
                    <a:cubicBezTo>
                      <a:pt x="78394" y="350196"/>
                      <a:pt x="0" y="271802"/>
                      <a:pt x="0" y="175098"/>
                    </a:cubicBezTo>
                    <a:cubicBezTo>
                      <a:pt x="0" y="78394"/>
                      <a:pt x="78394" y="0"/>
                      <a:pt x="175098" y="0"/>
                    </a:cubicBezTo>
                    <a:close/>
                  </a:path>
                </a:pathLst>
              </a:custGeom>
              <a:solidFill>
                <a:srgbClr val="4861AD"/>
              </a:solidFill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mazon Ember"/>
                  <a:ea typeface="+mn-ea"/>
                  <a:cs typeface="+mn-cs"/>
                </a:endParaRPr>
              </a:p>
            </p:txBody>
          </p:sp>
        </p:grp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10A6EB8-E49C-6F4C-AA44-916288E44A9C}"/>
                </a:ext>
              </a:extLst>
            </p:cNvPr>
            <p:cNvCxnSpPr/>
            <p:nvPr/>
          </p:nvCxnSpPr>
          <p:spPr>
            <a:xfrm flipH="1" flipV="1">
              <a:off x="5768340" y="342900"/>
              <a:ext cx="236220" cy="570045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694881D-05CE-8A41-842A-B50BC327FF13}"/>
                </a:ext>
              </a:extLst>
            </p:cNvPr>
            <p:cNvCxnSpPr/>
            <p:nvPr/>
          </p:nvCxnSpPr>
          <p:spPr>
            <a:xfrm flipV="1">
              <a:off x="6278880" y="432748"/>
              <a:ext cx="146116" cy="376469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428BE-D0FC-2A4E-ABD7-BCA8DCEF0057}"/>
                </a:ext>
              </a:extLst>
            </p:cNvPr>
            <p:cNvCxnSpPr/>
            <p:nvPr/>
          </p:nvCxnSpPr>
          <p:spPr>
            <a:xfrm flipH="1">
              <a:off x="5364480" y="1134971"/>
              <a:ext cx="521970" cy="0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DD4177B-301D-B145-95DE-3AD47037FC0F}"/>
              </a:ext>
            </a:extLst>
          </p:cNvPr>
          <p:cNvGrpSpPr/>
          <p:nvPr/>
        </p:nvGrpSpPr>
        <p:grpSpPr>
          <a:xfrm>
            <a:off x="2857694" y="3218946"/>
            <a:ext cx="668798" cy="628262"/>
            <a:chOff x="5361039" y="2243916"/>
            <a:chExt cx="540208" cy="507466"/>
          </a:xfrm>
        </p:grpSpPr>
        <p:grpSp>
          <p:nvGrpSpPr>
            <p:cNvPr id="52" name="Group 22">
              <a:extLst>
                <a:ext uri="{FF2B5EF4-FFF2-40B4-BE49-F238E27FC236}">
                  <a16:creationId xmlns:a16="http://schemas.microsoft.com/office/drawing/2014/main" id="{4A962372-8930-B846-BE40-441323C3D55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361039" y="2243916"/>
              <a:ext cx="540208" cy="507466"/>
              <a:chOff x="2715" y="1465"/>
              <a:chExt cx="330" cy="310"/>
            </a:xfrm>
          </p:grpSpPr>
          <p:sp>
            <p:nvSpPr>
              <p:cNvPr id="57" name="Freeform 23">
                <a:extLst>
                  <a:ext uri="{FF2B5EF4-FFF2-40B4-BE49-F238E27FC236}">
                    <a16:creationId xmlns:a16="http://schemas.microsoft.com/office/drawing/2014/main" id="{3CF53E37-10B4-2747-8650-B69CFB9DF2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5" y="1465"/>
                <a:ext cx="310" cy="310"/>
              </a:xfrm>
              <a:custGeom>
                <a:avLst/>
                <a:gdLst>
                  <a:gd name="T0" fmla="*/ 30 w 152"/>
                  <a:gd name="T1" fmla="*/ 136 h 152"/>
                  <a:gd name="T2" fmla="*/ 76 w 152"/>
                  <a:gd name="T3" fmla="*/ 152 h 152"/>
                  <a:gd name="T4" fmla="*/ 152 w 152"/>
                  <a:gd name="T5" fmla="*/ 76 h 152"/>
                  <a:gd name="T6" fmla="*/ 76 w 152"/>
                  <a:gd name="T7" fmla="*/ 0 h 152"/>
                  <a:gd name="T8" fmla="*/ 0 w 152"/>
                  <a:gd name="T9" fmla="*/ 76 h 152"/>
                  <a:gd name="T10" fmla="*/ 7 w 152"/>
                  <a:gd name="T11" fmla="*/ 10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2" h="152">
                    <a:moveTo>
                      <a:pt x="30" y="136"/>
                    </a:moveTo>
                    <a:cubicBezTo>
                      <a:pt x="43" y="146"/>
                      <a:pt x="59" y="152"/>
                      <a:pt x="76" y="152"/>
                    </a:cubicBezTo>
                    <a:cubicBezTo>
                      <a:pt x="118" y="152"/>
                      <a:pt x="152" y="118"/>
                      <a:pt x="152" y="76"/>
                    </a:cubicBezTo>
                    <a:cubicBezTo>
                      <a:pt x="152" y="34"/>
                      <a:pt x="118" y="0"/>
                      <a:pt x="76" y="0"/>
                    </a:cubicBezTo>
                    <a:cubicBezTo>
                      <a:pt x="34" y="0"/>
                      <a:pt x="0" y="34"/>
                      <a:pt x="0" y="76"/>
                    </a:cubicBezTo>
                    <a:cubicBezTo>
                      <a:pt x="0" y="87"/>
                      <a:pt x="3" y="98"/>
                      <a:pt x="7" y="107"/>
                    </a:cubicBezTo>
                  </a:path>
                </a:pathLst>
              </a:cu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mazon Ember"/>
                  <a:ea typeface="+mn-ea"/>
                  <a:cs typeface="+mn-cs"/>
                </a:endParaRPr>
              </a:p>
            </p:txBody>
          </p:sp>
          <p:sp>
            <p:nvSpPr>
              <p:cNvPr id="58" name="Freeform 25">
                <a:extLst>
                  <a:ext uri="{FF2B5EF4-FFF2-40B4-BE49-F238E27FC236}">
                    <a16:creationId xmlns:a16="http://schemas.microsoft.com/office/drawing/2014/main" id="{AEAFE75F-02AC-0245-AE80-370CBAAFA2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5" y="1651"/>
                <a:ext cx="53" cy="34"/>
              </a:xfrm>
              <a:custGeom>
                <a:avLst/>
                <a:gdLst>
                  <a:gd name="T0" fmla="*/ 53 w 53"/>
                  <a:gd name="T1" fmla="*/ 0 h 34"/>
                  <a:gd name="T2" fmla="*/ 35 w 53"/>
                  <a:gd name="T3" fmla="*/ 34 h 34"/>
                  <a:gd name="T4" fmla="*/ 0 w 53"/>
                  <a:gd name="T5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3" h="34">
                    <a:moveTo>
                      <a:pt x="53" y="0"/>
                    </a:moveTo>
                    <a:lnTo>
                      <a:pt x="35" y="34"/>
                    </a:lnTo>
                    <a:lnTo>
                      <a:pt x="0" y="16"/>
                    </a:lnTo>
                  </a:path>
                </a:pathLst>
              </a:cu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mazon Ember"/>
                  <a:ea typeface="+mn-ea"/>
                  <a:cs typeface="+mn-cs"/>
                </a:endParaRP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667CF08B-6DD3-EB4E-B28A-CBBA02EFDF5E}"/>
                </a:ext>
              </a:extLst>
            </p:cNvPr>
            <p:cNvGrpSpPr/>
            <p:nvPr/>
          </p:nvGrpSpPr>
          <p:grpSpPr>
            <a:xfrm>
              <a:off x="5508374" y="2360591"/>
              <a:ext cx="274116" cy="274116"/>
              <a:chOff x="5584106" y="3822790"/>
              <a:chExt cx="274116" cy="274116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32CEC134-39BA-5043-84AA-FAC74D9AA5EF}"/>
                  </a:ext>
                </a:extLst>
              </p:cNvPr>
              <p:cNvSpPr/>
              <p:nvPr/>
            </p:nvSpPr>
            <p:spPr>
              <a:xfrm>
                <a:off x="5584106" y="3822790"/>
                <a:ext cx="274116" cy="274116"/>
              </a:xfrm>
              <a:prstGeom prst="ellipse">
                <a:avLst/>
              </a:pr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mazon Ember"/>
                  <a:ea typeface="+mn-ea"/>
                  <a:cs typeface="+mn-cs"/>
                </a:endParaRPr>
              </a:p>
            </p:txBody>
          </p: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786C3085-8F7B-864E-8D9A-E1D9053B49E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53720" y="3887397"/>
                <a:ext cx="64448" cy="75559"/>
              </a:xfrm>
              <a:prstGeom prst="line">
                <a:avLst/>
              </a:pr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CD69C179-80DA-6E4D-8768-1194FEC6762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720885" y="3937944"/>
                <a:ext cx="54690" cy="25514"/>
              </a:xfrm>
              <a:prstGeom prst="line">
                <a:avLst/>
              </a:prstGeom>
              <a:noFill/>
              <a:ln w="19050" cap="flat" cmpd="sng" algn="ctr">
                <a:solidFill>
                  <a:srgbClr val="FFFFFF"/>
                </a:solidFill>
                <a:prstDash val="solid"/>
              </a:ln>
              <a:effectLst/>
            </p:spPr>
          </p:cxnSp>
        </p:grpSp>
      </p:grpSp>
      <p:sp>
        <p:nvSpPr>
          <p:cNvPr id="60" name="Title 1">
            <a:extLst>
              <a:ext uri="{FF2B5EF4-FFF2-40B4-BE49-F238E27FC236}">
                <a16:creationId xmlns:a16="http://schemas.microsoft.com/office/drawing/2014/main" id="{882201AD-637D-5F4A-B952-A550B84F9269}"/>
              </a:ext>
            </a:extLst>
          </p:cNvPr>
          <p:cNvSpPr txBox="1">
            <a:spLocks/>
          </p:cNvSpPr>
          <p:nvPr/>
        </p:nvSpPr>
        <p:spPr>
          <a:xfrm>
            <a:off x="6243494" y="2630660"/>
            <a:ext cx="2770158" cy="1237209"/>
          </a:xfrm>
          <a:prstGeom prst="rect">
            <a:avLst/>
          </a:prstGeom>
          <a:noFill/>
          <a:ln w="381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algn="ctr" defTabSz="731520">
              <a:lnSpc>
                <a:spcPct val="90000"/>
              </a:lnSpc>
              <a:spcBef>
                <a:spcPct val="0"/>
              </a:spcBef>
              <a:defRPr sz="4400" b="0">
                <a:solidFill>
                  <a:schemeClr val="lt1"/>
                </a:solidFill>
                <a:latin typeface="+mj-lt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l" defTabSz="4572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一个时间点只聚焦和改变一块内容</a:t>
            </a:r>
            <a:endParaRPr kumimoji="0" lang="en-US" sz="275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95524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2222E-6 4.19753E-6 L 0.0368 4.19753E-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4861E-6 4.81481E-6 L -0.0382 -0.00039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0" y="-1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90278E-7 4.81481E-6 L 0.03711 4.81481E-6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5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250" fill="hold"/>
                                        <p:tgtEl>
                                          <p:spTgt spid="28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6" presetClass="emph" presetSubtype="0" accel="100000" autoRev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7" dur="250" fill="hold"/>
                                        <p:tgtEl>
                                          <p:spTgt spid="41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54861E-6 -4.81481E-6 L -0.0382 -0.00038 " pathEditMode="relative" rAng="0" ptsTypes="AA">
                                      <p:cBhvr>
                                        <p:cTn id="32" dur="5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0" y="-1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56944E-6 -4.81481E-6 L 0.03711 -4.81481E-6 " pathEditMode="relative" rAng="0" ptsTypes="AA">
                                      <p:cBhvr>
                                        <p:cTn id="37" dur="5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5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54861E-6 2.65432E-6 L -0.0382 -0.00039 " pathEditMode="relative" rAng="0" ptsTypes="AA">
                                      <p:cBhvr>
                                        <p:cTn id="42" dur="5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0" y="-19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375E-6 2.65432E-6 L 0.03711 2.65432E-6 " pathEditMode="relative" rAng="0" ptsTypes="AA">
                                      <p:cBhvr>
                                        <p:cTn id="47" dur="5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5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6" presetClass="emph" presetSubtype="0" ac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1" dur="250" fill="hold"/>
                                        <p:tgtEl>
                                          <p:spTgt spid="29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6" presetClass="emph" presetSubtype="0" accel="100000" autoRev="1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animScale>
                                      <p:cBhvr>
                                        <p:cTn id="55" dur="250" fill="hold"/>
                                        <p:tgtEl>
                                          <p:spTgt spid="51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6" presetClass="emph" presetSubtype="0" accel="10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59" dur="250" fill="hold"/>
                                        <p:tgtEl>
                                          <p:spTgt spid="30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6" presetClass="emph" presetSubtype="0" accel="10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63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1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 L -0.03819 -0.00039 " pathEditMode="relative" rAng="0" ptsTypes="AA">
                                      <p:cBhvr>
                                        <p:cTn id="72" dur="500" spd="-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0" y="-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16" grpId="0"/>
      <p:bldP spid="16" grpId="1"/>
      <p:bldP spid="17" grpId="0"/>
      <p:bldP spid="17" grpId="1"/>
      <p:bldP spid="18" grpId="0"/>
      <p:bldP spid="18" grpId="1"/>
      <p:bldP spid="27" grpId="0"/>
      <p:bldP spid="27" grpId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/>
      <p:bldP spid="31" grpId="1"/>
      <p:bldP spid="32" grpId="0"/>
      <p:bldP spid="32" grpId="1"/>
      <p:bldP spid="60" grpId="0"/>
      <p:bldP spid="60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1" y="204370"/>
            <a:ext cx="6894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解耦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30647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Title 8">
            <a:extLst>
              <a:ext uri="{FF2B5EF4-FFF2-40B4-BE49-F238E27FC236}">
                <a16:creationId xmlns:a16="http://schemas.microsoft.com/office/drawing/2014/main" id="{C935AF94-71DC-5046-990E-5FE92D48E20D}"/>
              </a:ext>
            </a:extLst>
          </p:cNvPr>
          <p:cNvSpPr txBox="1">
            <a:spLocks/>
          </p:cNvSpPr>
          <p:nvPr/>
        </p:nvSpPr>
        <p:spPr>
          <a:xfrm>
            <a:off x="4513669" y="811501"/>
            <a:ext cx="3733132" cy="88628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>
                    <a:lumMod val="9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noProof="0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解耦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09C1920-8B18-864F-8DC7-FC05F30A901F}"/>
              </a:ext>
            </a:extLst>
          </p:cNvPr>
          <p:cNvGrpSpPr/>
          <p:nvPr/>
        </p:nvGrpSpPr>
        <p:grpSpPr>
          <a:xfrm>
            <a:off x="766171" y="85079"/>
            <a:ext cx="3703466" cy="1828390"/>
            <a:chOff x="1241659" y="616435"/>
            <a:chExt cx="3703466" cy="1828390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FC756557-75C9-7548-A631-8230CF763908}"/>
                </a:ext>
              </a:extLst>
            </p:cNvPr>
            <p:cNvSpPr/>
            <p:nvPr/>
          </p:nvSpPr>
          <p:spPr>
            <a:xfrm>
              <a:off x="1400577" y="616435"/>
              <a:ext cx="2887309" cy="1828390"/>
            </a:xfrm>
            <a:custGeom>
              <a:avLst/>
              <a:gdLst>
                <a:gd name="connsiteX0" fmla="*/ 1096099 w 2887309"/>
                <a:gd name="connsiteY0" fmla="*/ 0 h 1828390"/>
                <a:gd name="connsiteX1" fmla="*/ 1751675 w 2887309"/>
                <a:gd name="connsiteY1" fmla="*/ 434545 h 1828390"/>
                <a:gd name="connsiteX2" fmla="*/ 1784181 w 2887309"/>
                <a:gd name="connsiteY2" fmla="*/ 539262 h 1828390"/>
                <a:gd name="connsiteX3" fmla="*/ 1802580 w 2887309"/>
                <a:gd name="connsiteY3" fmla="*/ 516961 h 1828390"/>
                <a:gd name="connsiteX4" fmla="*/ 2020687 w 2887309"/>
                <a:gd name="connsiteY4" fmla="*/ 426619 h 1828390"/>
                <a:gd name="connsiteX5" fmla="*/ 2329136 w 2887309"/>
                <a:gd name="connsiteY5" fmla="*/ 735068 h 1828390"/>
                <a:gd name="connsiteX6" fmla="*/ 2323119 w 2887309"/>
                <a:gd name="connsiteY6" fmla="*/ 794762 h 1828390"/>
                <a:gd name="connsiteX7" fmla="*/ 2368768 w 2887309"/>
                <a:gd name="connsiteY7" fmla="*/ 791308 h 1828390"/>
                <a:gd name="connsiteX8" fmla="*/ 2887309 w 2887309"/>
                <a:gd name="connsiteY8" fmla="*/ 1309849 h 1828390"/>
                <a:gd name="connsiteX9" fmla="*/ 2473272 w 2887309"/>
                <a:gd name="connsiteY9" fmla="*/ 1817855 h 1828390"/>
                <a:gd name="connsiteX10" fmla="*/ 2379704 w 2887309"/>
                <a:gd name="connsiteY10" fmla="*/ 1827288 h 1828390"/>
                <a:gd name="connsiteX11" fmla="*/ 2379704 w 2887309"/>
                <a:gd name="connsiteY11" fmla="*/ 1828390 h 1828390"/>
                <a:gd name="connsiteX12" fmla="*/ 2368768 w 2887309"/>
                <a:gd name="connsiteY12" fmla="*/ 1828390 h 1828390"/>
                <a:gd name="connsiteX13" fmla="*/ 517301 w 2887309"/>
                <a:gd name="connsiteY13" fmla="*/ 1828390 h 1828390"/>
                <a:gd name="connsiteX14" fmla="*/ 517299 w 2887309"/>
                <a:gd name="connsiteY14" fmla="*/ 1828390 h 1828390"/>
                <a:gd name="connsiteX15" fmla="*/ 413047 w 2887309"/>
                <a:gd name="connsiteY15" fmla="*/ 1817881 h 1828390"/>
                <a:gd name="connsiteX16" fmla="*/ 0 w 2887309"/>
                <a:gd name="connsiteY16" fmla="*/ 1311089 h 1828390"/>
                <a:gd name="connsiteX17" fmla="*/ 315944 w 2887309"/>
                <a:gd name="connsiteY17" fmla="*/ 834440 h 1828390"/>
                <a:gd name="connsiteX18" fmla="*/ 394546 w 2887309"/>
                <a:gd name="connsiteY18" fmla="*/ 810041 h 1828390"/>
                <a:gd name="connsiteX19" fmla="*/ 384611 w 2887309"/>
                <a:gd name="connsiteY19" fmla="*/ 711488 h 1828390"/>
                <a:gd name="connsiteX20" fmla="*/ 1096099 w 2887309"/>
                <a:gd name="connsiteY20" fmla="*/ 0 h 182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87309" h="1828390">
                  <a:moveTo>
                    <a:pt x="1096099" y="0"/>
                  </a:moveTo>
                  <a:cubicBezTo>
                    <a:pt x="1390807" y="0"/>
                    <a:pt x="1643665" y="179181"/>
                    <a:pt x="1751675" y="434545"/>
                  </a:cubicBezTo>
                  <a:lnTo>
                    <a:pt x="1784181" y="539262"/>
                  </a:lnTo>
                  <a:lnTo>
                    <a:pt x="1802580" y="516961"/>
                  </a:lnTo>
                  <a:cubicBezTo>
                    <a:pt x="1858399" y="461143"/>
                    <a:pt x="1935511" y="426619"/>
                    <a:pt x="2020687" y="426619"/>
                  </a:cubicBezTo>
                  <a:cubicBezTo>
                    <a:pt x="2191039" y="426619"/>
                    <a:pt x="2329136" y="564716"/>
                    <a:pt x="2329136" y="735068"/>
                  </a:cubicBezTo>
                  <a:lnTo>
                    <a:pt x="2323119" y="794762"/>
                  </a:lnTo>
                  <a:lnTo>
                    <a:pt x="2368768" y="791308"/>
                  </a:lnTo>
                  <a:cubicBezTo>
                    <a:pt x="2655150" y="791308"/>
                    <a:pt x="2887309" y="1023467"/>
                    <a:pt x="2887309" y="1309849"/>
                  </a:cubicBezTo>
                  <a:cubicBezTo>
                    <a:pt x="2887309" y="1560433"/>
                    <a:pt x="2709562" y="1769503"/>
                    <a:pt x="2473272" y="1817855"/>
                  </a:cubicBezTo>
                  <a:lnTo>
                    <a:pt x="2379704" y="1827288"/>
                  </a:lnTo>
                  <a:lnTo>
                    <a:pt x="2379704" y="1828390"/>
                  </a:lnTo>
                  <a:lnTo>
                    <a:pt x="2368768" y="1828390"/>
                  </a:lnTo>
                  <a:lnTo>
                    <a:pt x="517301" y="1828390"/>
                  </a:lnTo>
                  <a:lnTo>
                    <a:pt x="517299" y="1828390"/>
                  </a:lnTo>
                  <a:lnTo>
                    <a:pt x="413047" y="1817881"/>
                  </a:lnTo>
                  <a:cubicBezTo>
                    <a:pt x="177322" y="1769644"/>
                    <a:pt x="0" y="1561074"/>
                    <a:pt x="0" y="1311089"/>
                  </a:cubicBezTo>
                  <a:cubicBezTo>
                    <a:pt x="0" y="1096816"/>
                    <a:pt x="130277" y="912971"/>
                    <a:pt x="315944" y="834440"/>
                  </a:cubicBezTo>
                  <a:lnTo>
                    <a:pt x="394546" y="810041"/>
                  </a:lnTo>
                  <a:lnTo>
                    <a:pt x="384611" y="711488"/>
                  </a:lnTo>
                  <a:cubicBezTo>
                    <a:pt x="384611" y="318544"/>
                    <a:pt x="703155" y="0"/>
                    <a:pt x="1096099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35000">
                  <a:schemeClr val="accent4">
                    <a:lumMod val="0"/>
                    <a:lumOff val="100000"/>
                  </a:schemeClr>
                </a:gs>
                <a:gs pos="100000">
                  <a:schemeClr val="accent4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 w="22225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6E08F76-8FEC-E94E-AB97-79BB6BB806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66104" y="2126590"/>
              <a:ext cx="2745678" cy="0"/>
            </a:xfrm>
            <a:prstGeom prst="line">
              <a:avLst/>
            </a:prstGeom>
            <a:solidFill>
              <a:sysClr val="window" lastClr="FFFFFF">
                <a:alpha val="20000"/>
              </a:sysClr>
            </a:solidFill>
            <a:ln w="22225" cap="flat" cmpd="sng" algn="ctr">
              <a:solidFill>
                <a:schemeClr val="tx1"/>
              </a:solidFill>
              <a:prstDash val="dash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B96CA35-B04F-D44A-B9A7-6C4541C382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4454" y="1590758"/>
              <a:ext cx="970671" cy="0"/>
            </a:xfrm>
            <a:prstGeom prst="line">
              <a:avLst/>
            </a:prstGeom>
            <a:solidFill>
              <a:sysClr val="window" lastClr="FFFFFF">
                <a:alpha val="20000"/>
              </a:sysClr>
            </a:solidFill>
            <a:ln w="22225" cap="flat" cmpd="sng" algn="ctr">
              <a:solidFill>
                <a:schemeClr val="tx1"/>
              </a:solidFill>
              <a:prstDash val="dash"/>
              <a:headEnd type="triangle" w="lg" len="med"/>
            </a:ln>
            <a:effectLst/>
          </p:spPr>
        </p:cxnSp>
        <p:sp>
          <p:nvSpPr>
            <p:cNvPr id="25" name="Oval 26">
              <a:extLst>
                <a:ext uri="{FF2B5EF4-FFF2-40B4-BE49-F238E27FC236}">
                  <a16:creationId xmlns:a16="http://schemas.microsoft.com/office/drawing/2014/main" id="{1336F1E6-B1E4-FE47-A4B2-DE0018B91930}"/>
                </a:ext>
              </a:extLst>
            </p:cNvPr>
            <p:cNvSpPr/>
            <p:nvPr/>
          </p:nvSpPr>
          <p:spPr>
            <a:xfrm>
              <a:off x="1241659" y="1590996"/>
              <a:ext cx="267797" cy="535594"/>
            </a:xfrm>
            <a:custGeom>
              <a:avLst/>
              <a:gdLst>
                <a:gd name="connsiteX0" fmla="*/ 0 w 684166"/>
                <a:gd name="connsiteY0" fmla="*/ 342083 h 684166"/>
                <a:gd name="connsiteX1" fmla="*/ 342083 w 684166"/>
                <a:gd name="connsiteY1" fmla="*/ 0 h 684166"/>
                <a:gd name="connsiteX2" fmla="*/ 684166 w 684166"/>
                <a:gd name="connsiteY2" fmla="*/ 342083 h 684166"/>
                <a:gd name="connsiteX3" fmla="*/ 342083 w 684166"/>
                <a:gd name="connsiteY3" fmla="*/ 684166 h 684166"/>
                <a:gd name="connsiteX4" fmla="*/ 0 w 684166"/>
                <a:gd name="connsiteY4" fmla="*/ 342083 h 684166"/>
                <a:gd name="connsiteX0" fmla="*/ 684166 w 775606"/>
                <a:gd name="connsiteY0" fmla="*/ 342083 h 684166"/>
                <a:gd name="connsiteX1" fmla="*/ 342083 w 775606"/>
                <a:gd name="connsiteY1" fmla="*/ 684166 h 684166"/>
                <a:gd name="connsiteX2" fmla="*/ 0 w 775606"/>
                <a:gd name="connsiteY2" fmla="*/ 342083 h 684166"/>
                <a:gd name="connsiteX3" fmla="*/ 342083 w 775606"/>
                <a:gd name="connsiteY3" fmla="*/ 0 h 684166"/>
                <a:gd name="connsiteX4" fmla="*/ 775606 w 775606"/>
                <a:gd name="connsiteY4" fmla="*/ 433523 h 684166"/>
                <a:gd name="connsiteX0" fmla="*/ 684166 w 684166"/>
                <a:gd name="connsiteY0" fmla="*/ 342083 h 684166"/>
                <a:gd name="connsiteX1" fmla="*/ 342083 w 684166"/>
                <a:gd name="connsiteY1" fmla="*/ 684166 h 684166"/>
                <a:gd name="connsiteX2" fmla="*/ 0 w 684166"/>
                <a:gd name="connsiteY2" fmla="*/ 342083 h 684166"/>
                <a:gd name="connsiteX3" fmla="*/ 342083 w 684166"/>
                <a:gd name="connsiteY3" fmla="*/ 0 h 684166"/>
                <a:gd name="connsiteX0" fmla="*/ 342083 w 342083"/>
                <a:gd name="connsiteY0" fmla="*/ 684166 h 684166"/>
                <a:gd name="connsiteX1" fmla="*/ 0 w 342083"/>
                <a:gd name="connsiteY1" fmla="*/ 342083 h 684166"/>
                <a:gd name="connsiteX2" fmla="*/ 342083 w 342083"/>
                <a:gd name="connsiteY2" fmla="*/ 0 h 684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083" h="684166">
                  <a:moveTo>
                    <a:pt x="342083" y="684166"/>
                  </a:moveTo>
                  <a:cubicBezTo>
                    <a:pt x="153156" y="684166"/>
                    <a:pt x="0" y="531010"/>
                    <a:pt x="0" y="342083"/>
                  </a:cubicBezTo>
                  <a:cubicBezTo>
                    <a:pt x="0" y="153156"/>
                    <a:pt x="153156" y="0"/>
                    <a:pt x="342083" y="0"/>
                  </a:cubicBezTo>
                </a:path>
              </a:pathLst>
            </a:custGeom>
            <a:noFill/>
            <a:ln w="22225" cap="flat" cmpd="sng" algn="ctr">
              <a:solidFill>
                <a:schemeClr val="tx1"/>
              </a:solidFill>
              <a:prstDash val="dash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F297A83-70D8-2642-937D-EC9163DEB5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66103" y="1590657"/>
              <a:ext cx="461309" cy="0"/>
            </a:xfrm>
            <a:prstGeom prst="line">
              <a:avLst/>
            </a:prstGeom>
            <a:solidFill>
              <a:sysClr val="window" lastClr="FFFFFF">
                <a:alpha val="20000"/>
              </a:sysClr>
            </a:solidFill>
            <a:ln w="22225" cap="flat" cmpd="sng" algn="ctr">
              <a:solidFill>
                <a:schemeClr val="tx1"/>
              </a:solidFill>
              <a:prstDash val="dash"/>
            </a:ln>
            <a:effectLst/>
          </p:spPr>
        </p:cxn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79DB3B67-E118-3F4E-A3C2-181038BEA165}"/>
              </a:ext>
            </a:extLst>
          </p:cNvPr>
          <p:cNvSpPr/>
          <p:nvPr/>
        </p:nvSpPr>
        <p:spPr>
          <a:xfrm>
            <a:off x="0" y="2090744"/>
            <a:ext cx="9143993" cy="1426976"/>
          </a:xfrm>
          <a:prstGeom prst="rect">
            <a:avLst/>
          </a:prstGeom>
          <a:gradFill>
            <a:gsLst>
              <a:gs pos="1961">
                <a:srgbClr val="4861AD"/>
              </a:gs>
              <a:gs pos="100000">
                <a:srgbClr val="4861AD">
                  <a:lumMod val="75000"/>
                </a:srgbClr>
              </a:gs>
            </a:gsLst>
            <a:lin ang="5400000" scaled="0"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447EF845-C86B-324B-BDFF-D5835046AAD9}"/>
              </a:ext>
            </a:extLst>
          </p:cNvPr>
          <p:cNvSpPr txBox="1">
            <a:spLocks/>
          </p:cNvSpPr>
          <p:nvPr/>
        </p:nvSpPr>
        <p:spPr>
          <a:xfrm>
            <a:off x="673099" y="2184421"/>
            <a:ext cx="7805498" cy="836682"/>
          </a:xfrm>
          <a:prstGeom prst="rect">
            <a:avLst/>
          </a:prstGeom>
          <a:noFill/>
          <a:ln w="381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algn="ctr" defTabSz="731520">
              <a:lnSpc>
                <a:spcPct val="90000"/>
              </a:lnSpc>
              <a:spcBef>
                <a:spcPct val="0"/>
              </a:spcBef>
              <a:defRPr sz="4400" b="0">
                <a:solidFill>
                  <a:schemeClr val="lt1"/>
                </a:solidFill>
                <a:latin typeface="+mj-lt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4572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125" b="1" i="0" u="none" strike="noStrike" kern="0" cap="none" spc="0" normalizeH="0" baseline="0" noProof="0" dirty="0">
                <a:ln>
                  <a:noFill/>
                </a:ln>
                <a:solidFill>
                  <a:srgbClr val="FFCE3F"/>
                </a:solidFill>
                <a:effectLst/>
                <a:uLnTx/>
                <a:uFillTx/>
                <a:latin typeface="Amazon Ember"/>
                <a:ea typeface="Amazon Ember" panose="020B0603020204020204" pitchFamily="34" charset="0"/>
                <a:cs typeface="Amazon Ember" panose="020B0603020204020204" pitchFamily="34" charset="0"/>
              </a:rPr>
              <a:t>New code </a:t>
            </a:r>
            <a:r>
              <a:rPr kumimoji="0" lang="en-US" sz="312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 Light"/>
                <a:ea typeface="Amazon Ember" panose="020B0603020204020204" pitchFamily="34" charset="0"/>
                <a:cs typeface="Amazon Ember" panose="020B0603020204020204" pitchFamily="34" charset="0"/>
              </a:rPr>
              <a:t>from </a:t>
            </a:r>
            <a:r>
              <a:rPr kumimoji="0" lang="en-US" sz="3125" b="1" i="0" u="none" strike="noStrike" kern="0" cap="none" spc="0" normalizeH="0" baseline="0" noProof="0" dirty="0">
                <a:ln>
                  <a:noFill/>
                </a:ln>
                <a:solidFill>
                  <a:srgbClr val="FFCE3F"/>
                </a:solidFill>
                <a:effectLst/>
                <a:uLnTx/>
                <a:uFillTx/>
                <a:latin typeface="Amazon Ember"/>
                <a:ea typeface="Amazon Ember" panose="020B0603020204020204" pitchFamily="34" charset="0"/>
                <a:cs typeface="Amazon Ember" panose="020B0603020204020204" pitchFamily="34" charset="0"/>
              </a:rPr>
              <a:t>new feature</a:t>
            </a:r>
          </a:p>
          <a:p>
            <a:pPr marL="0" marR="0" lvl="0" indent="0" algn="ctr" defTabSz="4572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kern="0" dirty="0">
                <a:solidFill>
                  <a:srgbClr val="FFCE3F"/>
                </a:solidFill>
                <a:latin typeface="Amazon Ember"/>
              </a:rPr>
              <a:t>新代码  </a:t>
            </a:r>
            <a:r>
              <a:rPr lang="zh-CN" altLang="en-US" sz="2800" b="1" kern="0" dirty="0">
                <a:solidFill>
                  <a:schemeClr val="bg1"/>
                </a:solidFill>
                <a:latin typeface="Amazon Ember"/>
              </a:rPr>
              <a:t>来自  </a:t>
            </a:r>
            <a:r>
              <a:rPr lang="zh-CN" altLang="en-US" sz="2800" b="1" kern="0" dirty="0">
                <a:solidFill>
                  <a:srgbClr val="FFCE3F"/>
                </a:solidFill>
                <a:latin typeface="Amazon Ember"/>
              </a:rPr>
              <a:t>新功能</a:t>
            </a:r>
            <a:endParaRPr kumimoji="0" lang="en-US" sz="3125" b="1" i="0" u="none" strike="noStrike" kern="0" cap="none" spc="0" normalizeH="0" baseline="0" noProof="0" dirty="0">
              <a:ln>
                <a:noFill/>
              </a:ln>
              <a:solidFill>
                <a:srgbClr val="FFCE3F"/>
              </a:solidFill>
              <a:effectLst/>
              <a:uLnTx/>
              <a:uFillTx/>
              <a:latin typeface="Amazon Ember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63" name="Content Placeholder 2">
            <a:extLst>
              <a:ext uri="{FF2B5EF4-FFF2-40B4-BE49-F238E27FC236}">
                <a16:creationId xmlns:a16="http://schemas.microsoft.com/office/drawing/2014/main" id="{EAB95713-D30F-7E4D-8C8B-F0A660C05B61}"/>
              </a:ext>
            </a:extLst>
          </p:cNvPr>
          <p:cNvSpPr txBox="1">
            <a:spLocks/>
          </p:cNvSpPr>
          <p:nvPr/>
        </p:nvSpPr>
        <p:spPr>
          <a:xfrm>
            <a:off x="1101136" y="3746495"/>
            <a:ext cx="3515306" cy="9821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24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zh-CN" altLang="en-US" sz="2000" dirty="0">
                <a:solidFill>
                  <a:schemeClr val="tx1"/>
                </a:solidFill>
                <a:latin typeface="Amazon Ember"/>
                <a:cs typeface="Amazon Ember" panose="020B0603020204020204" pitchFamily="34" charset="0"/>
              </a:rPr>
              <a:t>通过多次微小且安全的更新逐步更改系统</a:t>
            </a:r>
            <a:endParaRPr lang="en-US" sz="2000" dirty="0">
              <a:solidFill>
                <a:schemeClr val="tx1"/>
              </a:solidFill>
              <a:latin typeface="Amazon Ember"/>
              <a:cs typeface="Amazon Ember" panose="020B0603020204020204" pitchFamily="34" charset="0"/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A134531-8F38-D846-953C-CDE50791D579}"/>
              </a:ext>
            </a:extLst>
          </p:cNvPr>
          <p:cNvCxnSpPr>
            <a:cxnSpLocks/>
          </p:cNvCxnSpPr>
          <p:nvPr/>
        </p:nvCxnSpPr>
        <p:spPr>
          <a:xfrm>
            <a:off x="2044699" y="3108683"/>
            <a:ext cx="1765300" cy="0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olid"/>
          </a:ln>
          <a:effectLst/>
        </p:spPr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A49452E-055E-EE4F-A268-E94E90A6F225}"/>
              </a:ext>
            </a:extLst>
          </p:cNvPr>
          <p:cNvGrpSpPr/>
          <p:nvPr/>
        </p:nvGrpSpPr>
        <p:grpSpPr>
          <a:xfrm>
            <a:off x="2744489" y="3108683"/>
            <a:ext cx="228600" cy="609221"/>
            <a:chOff x="2920189" y="2821021"/>
            <a:chExt cx="228600" cy="609221"/>
          </a:xfrm>
        </p:grpSpPr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CC76591-39D8-BE4F-B4FE-27FD23E95CDC}"/>
                </a:ext>
              </a:extLst>
            </p:cNvPr>
            <p:cNvCxnSpPr/>
            <p:nvPr/>
          </p:nvCxnSpPr>
          <p:spPr>
            <a:xfrm>
              <a:off x="3034489" y="2821021"/>
              <a:ext cx="0" cy="609217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44F3283-DD6A-594A-84DE-BCBC9303D8EC}"/>
                </a:ext>
              </a:extLst>
            </p:cNvPr>
            <p:cNvCxnSpPr/>
            <p:nvPr/>
          </p:nvCxnSpPr>
          <p:spPr>
            <a:xfrm>
              <a:off x="2920189" y="3430242"/>
              <a:ext cx="228600" cy="0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</p:cxn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0FC6561-DDA5-094F-9DFB-8530EE43D888}"/>
              </a:ext>
            </a:extLst>
          </p:cNvPr>
          <p:cNvCxnSpPr>
            <a:cxnSpLocks/>
          </p:cNvCxnSpPr>
          <p:nvPr/>
        </p:nvCxnSpPr>
        <p:spPr>
          <a:xfrm>
            <a:off x="4921242" y="3108683"/>
            <a:ext cx="2178057" cy="0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olid"/>
          </a:ln>
          <a:effectLst/>
        </p:spPr>
      </p:cxnSp>
      <p:grpSp>
        <p:nvGrpSpPr>
          <p:cNvPr id="69" name="Group 68">
            <a:extLst>
              <a:ext uri="{FF2B5EF4-FFF2-40B4-BE49-F238E27FC236}">
                <a16:creationId xmlns:a16="http://schemas.microsoft.com/office/drawing/2014/main" id="{11B425DF-1056-3148-B3D2-551767A3CD2E}"/>
              </a:ext>
            </a:extLst>
          </p:cNvPr>
          <p:cNvGrpSpPr/>
          <p:nvPr/>
        </p:nvGrpSpPr>
        <p:grpSpPr>
          <a:xfrm>
            <a:off x="5895970" y="3108683"/>
            <a:ext cx="228600" cy="609221"/>
            <a:chOff x="2920189" y="2821021"/>
            <a:chExt cx="228600" cy="609221"/>
          </a:xfrm>
        </p:grpSpPr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C97DBDC-9CFD-924E-B1D5-350BBAE1787A}"/>
                </a:ext>
              </a:extLst>
            </p:cNvPr>
            <p:cNvCxnSpPr/>
            <p:nvPr/>
          </p:nvCxnSpPr>
          <p:spPr>
            <a:xfrm>
              <a:off x="3034489" y="2821021"/>
              <a:ext cx="0" cy="609217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AD32CAF-ADC2-3C4D-8768-EC5432131C8E}"/>
                </a:ext>
              </a:extLst>
            </p:cNvPr>
            <p:cNvCxnSpPr/>
            <p:nvPr/>
          </p:nvCxnSpPr>
          <p:spPr>
            <a:xfrm>
              <a:off x="2920189" y="3430242"/>
              <a:ext cx="228600" cy="0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</a:ln>
            <a:effectLst/>
          </p:spPr>
        </p:cxnSp>
      </p:grpSp>
      <p:sp>
        <p:nvSpPr>
          <p:cNvPr id="72" name="Content Placeholder 2">
            <a:extLst>
              <a:ext uri="{FF2B5EF4-FFF2-40B4-BE49-F238E27FC236}">
                <a16:creationId xmlns:a16="http://schemas.microsoft.com/office/drawing/2014/main" id="{8BDDA42C-3EEC-8944-9D83-D42789E79BC3}"/>
              </a:ext>
            </a:extLst>
          </p:cNvPr>
          <p:cNvSpPr txBox="1">
            <a:spLocks/>
          </p:cNvSpPr>
          <p:nvPr/>
        </p:nvSpPr>
        <p:spPr>
          <a:xfrm>
            <a:off x="4667245" y="3746495"/>
            <a:ext cx="2686050" cy="9821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24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solidFill>
                  <a:srgbClr val="414042"/>
                </a:solidFill>
                <a:latin typeface="Amazon Ember Regular" charset="0"/>
                <a:ea typeface="+mn-ea"/>
                <a:cs typeface="Amazon Ember Regular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zh-CN" altLang="en-US" sz="2000" dirty="0">
                <a:solidFill>
                  <a:schemeClr val="tx1"/>
                </a:solidFill>
                <a:latin typeface="Amazon Ember"/>
                <a:cs typeface="Amazon Ember" panose="020B0603020204020204" pitchFamily="34" charset="0"/>
              </a:rPr>
              <a:t>先为测试打开新功能，</a:t>
            </a:r>
            <a:r>
              <a:rPr lang="en-US" altLang="zh-CN" sz="2000" dirty="0">
                <a:solidFill>
                  <a:schemeClr val="tx1"/>
                </a:solidFill>
                <a:latin typeface="Amazon Ember"/>
                <a:cs typeface="Amazon Ember" panose="020B0603020204020204" pitchFamily="34" charset="0"/>
              </a:rPr>
              <a:t>OK</a:t>
            </a:r>
            <a:r>
              <a:rPr lang="zh-CN" altLang="en-US" sz="2000" dirty="0">
                <a:solidFill>
                  <a:schemeClr val="tx1"/>
                </a:solidFill>
                <a:latin typeface="Amazon Ember"/>
                <a:cs typeface="Amazon Ember" panose="020B0603020204020204" pitchFamily="34" charset="0"/>
              </a:rPr>
              <a:t>后再为所有人开启</a:t>
            </a:r>
            <a:endParaRPr lang="en-US" sz="2000" dirty="0">
              <a:solidFill>
                <a:schemeClr val="tx1"/>
              </a:solidFill>
              <a:latin typeface="Amazon Ember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84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2222E-6 4.19753E-6 L 0.0368 4.19753E-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49306E-6 3.08642E-6 L 1.49306E-6 0.0544 " pathEditMode="relative" rAng="0" ptsTypes="AA">
                                      <p:cBhvr>
                                        <p:cTn id="21" dur="250" spd="-100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7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4375E-6 3.08642E-6 L 3.4375E-6 0.0544 " pathEditMode="relative" rAng="0" ptsTypes="AA">
                                      <p:cBhvr>
                                        <p:cTn id="33" dur="250" spd="-100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7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63" grpId="0"/>
      <p:bldP spid="63" grpId="1"/>
      <p:bldP spid="72" grpId="0"/>
      <p:bldP spid="72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1" y="204370"/>
            <a:ext cx="6894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运维 </a:t>
            </a:r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–</a:t>
            </a: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自服务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30647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4E4BA32-15FC-9243-A0B9-B6303CB2FDBB}"/>
              </a:ext>
            </a:extLst>
          </p:cNvPr>
          <p:cNvSpPr txBox="1"/>
          <p:nvPr/>
        </p:nvSpPr>
        <p:spPr>
          <a:xfrm rot="2700000">
            <a:off x="3607201" y="1671270"/>
            <a:ext cx="1929598" cy="1929598"/>
          </a:xfrm>
          <a:prstGeom prst="rect">
            <a:avLst/>
          </a:prstGeom>
          <a:solidFill>
            <a:srgbClr val="000000">
              <a:alpha val="0"/>
            </a:srgbClr>
          </a:solidFill>
          <a:ln w="19050" cap="flat" cmpd="sng" algn="ctr">
            <a:solidFill>
              <a:srgbClr val="88CEB8"/>
            </a:solidFill>
            <a:prstDash val="solid"/>
            <a:headEnd type="none" w="med" len="med"/>
            <a:tailEnd type="none" w="med" len="med"/>
          </a:ln>
          <a:effectLst>
            <a:outerShdw blurRad="88900" dist="38100" dir="2700000" algn="tl" rotWithShape="0">
              <a:prstClr val="black">
                <a:alpha val="30000"/>
              </a:prstClr>
            </a:outerShdw>
          </a:effectLst>
        </p:spPr>
        <p:txBody>
          <a:bodyPr rot="0" spcFirstLastPara="0" vertOverflow="overflow" horzOverflow="overflow" vert="horz" wrap="square" lIns="114300" tIns="91440" rIns="11430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 defTabSz="731491">
              <a:defRPr sz="2400" b="1" kern="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45718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0" cap="none" spc="0" normalizeH="0" baseline="0" noProof="0" dirty="0">
                <a:ln>
                  <a:noFill/>
                </a:ln>
                <a:noFill/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YOUR AWS RESOURCES ARE GROWING OVER TIME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97DF7A0-E4BF-154D-A604-05DC75AC2F28}"/>
              </a:ext>
            </a:extLst>
          </p:cNvPr>
          <p:cNvSpPr txBox="1"/>
          <p:nvPr/>
        </p:nvSpPr>
        <p:spPr>
          <a:xfrm rot="2700000">
            <a:off x="3707072" y="1771141"/>
            <a:ext cx="1729858" cy="1729856"/>
          </a:xfrm>
          <a:prstGeom prst="rect">
            <a:avLst/>
          </a:prstGeom>
          <a:solidFill>
            <a:srgbClr val="000000">
              <a:alpha val="0"/>
            </a:srgbClr>
          </a:solidFill>
          <a:ln w="19050" cap="flat" cmpd="sng" algn="ctr">
            <a:solidFill>
              <a:srgbClr val="FFFFFF"/>
            </a:solidFill>
            <a:prstDash val="solid"/>
            <a:headEnd type="none" w="med" len="med"/>
            <a:tailEnd type="none" w="med" len="med"/>
          </a:ln>
          <a:effectLst>
            <a:outerShdw blurRad="88900" dist="38100" dir="2700000" algn="tl" rotWithShape="0">
              <a:prstClr val="black">
                <a:alpha val="30000"/>
              </a:prstClr>
            </a:outerShdw>
          </a:effectLst>
        </p:spPr>
        <p:txBody>
          <a:bodyPr rot="0" spcFirstLastPara="0" vertOverflow="overflow" horzOverflow="overflow" vert="horz" wrap="square" lIns="114300" tIns="91440" rIns="11430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 defTabSz="731491">
              <a:defRPr sz="2400" b="1" kern="0">
                <a:solidFill>
                  <a:srgbClr val="FFFFFF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45718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0" cap="none" spc="0" normalizeH="0" baseline="0" noProof="0" dirty="0">
                <a:ln>
                  <a:noFill/>
                </a:ln>
                <a:noFill/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YOUR AWS RESOURCES ARE GROWING OVER TIME</a:t>
            </a:r>
          </a:p>
        </p:txBody>
      </p:sp>
      <p:grpSp>
        <p:nvGrpSpPr>
          <p:cNvPr id="63" name="Graphic 24">
            <a:extLst>
              <a:ext uri="{FF2B5EF4-FFF2-40B4-BE49-F238E27FC236}">
                <a16:creationId xmlns:a16="http://schemas.microsoft.com/office/drawing/2014/main" id="{D5E4A49A-DA85-8A49-91B0-A9927811A209}"/>
              </a:ext>
            </a:extLst>
          </p:cNvPr>
          <p:cNvGrpSpPr/>
          <p:nvPr/>
        </p:nvGrpSpPr>
        <p:grpSpPr>
          <a:xfrm>
            <a:off x="4465231" y="3356434"/>
            <a:ext cx="213539" cy="213539"/>
            <a:chOff x="5065534" y="3730665"/>
            <a:chExt cx="607898" cy="607898"/>
          </a:xfrm>
          <a:solidFill>
            <a:srgbClr val="FFFFFF">
              <a:lumMod val="65000"/>
            </a:srgbClr>
          </a:solidFill>
        </p:grpSpPr>
        <p:sp>
          <p:nvSpPr>
            <p:cNvPr id="64" name="Freeform: Shape 1698">
              <a:extLst>
                <a:ext uri="{FF2B5EF4-FFF2-40B4-BE49-F238E27FC236}">
                  <a16:creationId xmlns:a16="http://schemas.microsoft.com/office/drawing/2014/main" id="{E094EEB6-A1F8-0145-B2AD-E7A6FAAD30C2}"/>
                </a:ext>
              </a:extLst>
            </p:cNvPr>
            <p:cNvSpPr/>
            <p:nvPr/>
          </p:nvSpPr>
          <p:spPr>
            <a:xfrm>
              <a:off x="5125797" y="3790928"/>
              <a:ext cx="488271" cy="488271"/>
            </a:xfrm>
            <a:custGeom>
              <a:avLst/>
              <a:gdLst>
                <a:gd name="connsiteX0" fmla="*/ 496238 w 488271"/>
                <a:gd name="connsiteY0" fmla="*/ 496238 h 488271"/>
                <a:gd name="connsiteX1" fmla="*/ 0 w 488271"/>
                <a:gd name="connsiteY1" fmla="*/ 496238 h 488271"/>
                <a:gd name="connsiteX2" fmla="*/ 0 w 488271"/>
                <a:gd name="connsiteY2" fmla="*/ 0 h 488271"/>
                <a:gd name="connsiteX3" fmla="*/ 496238 w 488271"/>
                <a:gd name="connsiteY3" fmla="*/ 0 h 488271"/>
                <a:gd name="connsiteX4" fmla="*/ 25698 w 488271"/>
                <a:gd name="connsiteY4" fmla="*/ 470539 h 488271"/>
                <a:gd name="connsiteX5" fmla="*/ 470539 w 488271"/>
                <a:gd name="connsiteY5" fmla="*/ 470539 h 488271"/>
                <a:gd name="connsiteX6" fmla="*/ 470539 w 488271"/>
                <a:gd name="connsiteY6" fmla="*/ 25698 h 488271"/>
                <a:gd name="connsiteX7" fmla="*/ 25698 w 488271"/>
                <a:gd name="connsiteY7" fmla="*/ 25698 h 488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8271" h="488271">
                  <a:moveTo>
                    <a:pt x="496238" y="496238"/>
                  </a:moveTo>
                  <a:lnTo>
                    <a:pt x="0" y="496238"/>
                  </a:lnTo>
                  <a:lnTo>
                    <a:pt x="0" y="0"/>
                  </a:lnTo>
                  <a:lnTo>
                    <a:pt x="496238" y="0"/>
                  </a:lnTo>
                  <a:close/>
                  <a:moveTo>
                    <a:pt x="25698" y="470539"/>
                  </a:moveTo>
                  <a:lnTo>
                    <a:pt x="470539" y="470539"/>
                  </a:lnTo>
                  <a:lnTo>
                    <a:pt x="470539" y="25698"/>
                  </a:lnTo>
                  <a:lnTo>
                    <a:pt x="25698" y="25698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65" name="Freeform: Shape 1699">
              <a:extLst>
                <a:ext uri="{FF2B5EF4-FFF2-40B4-BE49-F238E27FC236}">
                  <a16:creationId xmlns:a16="http://schemas.microsoft.com/office/drawing/2014/main" id="{8677DD23-9955-1742-95CA-658D7392F92D}"/>
                </a:ext>
              </a:extLst>
            </p:cNvPr>
            <p:cNvSpPr/>
            <p:nvPr/>
          </p:nvSpPr>
          <p:spPr>
            <a:xfrm>
              <a:off x="5196725" y="3730665"/>
              <a:ext cx="25698" cy="64246"/>
            </a:xfrm>
            <a:custGeom>
              <a:avLst/>
              <a:gdLst>
                <a:gd name="connsiteX0" fmla="*/ 0 w 25698"/>
                <a:gd name="connsiteY0" fmla="*/ 0 h 64246"/>
                <a:gd name="connsiteX1" fmla="*/ 25698 w 25698"/>
                <a:gd name="connsiteY1" fmla="*/ 0 h 64246"/>
                <a:gd name="connsiteX2" fmla="*/ 25698 w 25698"/>
                <a:gd name="connsiteY2" fmla="*/ 73112 h 64246"/>
                <a:gd name="connsiteX3" fmla="*/ 0 w 25698"/>
                <a:gd name="connsiteY3" fmla="*/ 73112 h 6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8" h="64246">
                  <a:moveTo>
                    <a:pt x="0" y="0"/>
                  </a:moveTo>
                  <a:lnTo>
                    <a:pt x="25698" y="0"/>
                  </a:lnTo>
                  <a:lnTo>
                    <a:pt x="25698" y="73112"/>
                  </a:lnTo>
                  <a:lnTo>
                    <a:pt x="0" y="73112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66" name="Freeform: Shape 1700">
              <a:extLst>
                <a:ext uri="{FF2B5EF4-FFF2-40B4-BE49-F238E27FC236}">
                  <a16:creationId xmlns:a16="http://schemas.microsoft.com/office/drawing/2014/main" id="{D2D258DA-D2B0-DF4E-9DC5-1907AB2BA3C1}"/>
                </a:ext>
              </a:extLst>
            </p:cNvPr>
            <p:cNvSpPr/>
            <p:nvPr/>
          </p:nvSpPr>
          <p:spPr>
            <a:xfrm>
              <a:off x="5277290" y="3730665"/>
              <a:ext cx="25698" cy="64246"/>
            </a:xfrm>
            <a:custGeom>
              <a:avLst/>
              <a:gdLst>
                <a:gd name="connsiteX0" fmla="*/ 0 w 25698"/>
                <a:gd name="connsiteY0" fmla="*/ 0 h 64246"/>
                <a:gd name="connsiteX1" fmla="*/ 25698 w 25698"/>
                <a:gd name="connsiteY1" fmla="*/ 0 h 64246"/>
                <a:gd name="connsiteX2" fmla="*/ 25698 w 25698"/>
                <a:gd name="connsiteY2" fmla="*/ 73112 h 64246"/>
                <a:gd name="connsiteX3" fmla="*/ 0 w 25698"/>
                <a:gd name="connsiteY3" fmla="*/ 73112 h 6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8" h="64246">
                  <a:moveTo>
                    <a:pt x="0" y="0"/>
                  </a:moveTo>
                  <a:lnTo>
                    <a:pt x="25698" y="0"/>
                  </a:lnTo>
                  <a:lnTo>
                    <a:pt x="25698" y="73112"/>
                  </a:lnTo>
                  <a:lnTo>
                    <a:pt x="0" y="73112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67" name="Freeform: Shape 1701">
              <a:extLst>
                <a:ext uri="{FF2B5EF4-FFF2-40B4-BE49-F238E27FC236}">
                  <a16:creationId xmlns:a16="http://schemas.microsoft.com/office/drawing/2014/main" id="{04821C64-D1F1-0E4F-A24F-D32B57F97BB8}"/>
                </a:ext>
              </a:extLst>
            </p:cNvPr>
            <p:cNvSpPr/>
            <p:nvPr/>
          </p:nvSpPr>
          <p:spPr>
            <a:xfrm>
              <a:off x="5357983" y="3730665"/>
              <a:ext cx="25698" cy="64246"/>
            </a:xfrm>
            <a:custGeom>
              <a:avLst/>
              <a:gdLst>
                <a:gd name="connsiteX0" fmla="*/ 0 w 25698"/>
                <a:gd name="connsiteY0" fmla="*/ 0 h 64246"/>
                <a:gd name="connsiteX1" fmla="*/ 25698 w 25698"/>
                <a:gd name="connsiteY1" fmla="*/ 0 h 64246"/>
                <a:gd name="connsiteX2" fmla="*/ 25698 w 25698"/>
                <a:gd name="connsiteY2" fmla="*/ 73112 h 64246"/>
                <a:gd name="connsiteX3" fmla="*/ 0 w 25698"/>
                <a:gd name="connsiteY3" fmla="*/ 73112 h 6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8" h="64246">
                  <a:moveTo>
                    <a:pt x="0" y="0"/>
                  </a:moveTo>
                  <a:lnTo>
                    <a:pt x="25698" y="0"/>
                  </a:lnTo>
                  <a:lnTo>
                    <a:pt x="25698" y="73112"/>
                  </a:lnTo>
                  <a:lnTo>
                    <a:pt x="0" y="73112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68" name="Freeform: Shape 1702">
              <a:extLst>
                <a:ext uri="{FF2B5EF4-FFF2-40B4-BE49-F238E27FC236}">
                  <a16:creationId xmlns:a16="http://schemas.microsoft.com/office/drawing/2014/main" id="{6CA2F606-23E9-9E4D-B319-10BC4CBAB34A}"/>
                </a:ext>
              </a:extLst>
            </p:cNvPr>
            <p:cNvSpPr/>
            <p:nvPr/>
          </p:nvSpPr>
          <p:spPr>
            <a:xfrm>
              <a:off x="5438676" y="3730665"/>
              <a:ext cx="25698" cy="64246"/>
            </a:xfrm>
            <a:custGeom>
              <a:avLst/>
              <a:gdLst>
                <a:gd name="connsiteX0" fmla="*/ 0 w 25698"/>
                <a:gd name="connsiteY0" fmla="*/ 0 h 64246"/>
                <a:gd name="connsiteX1" fmla="*/ 25698 w 25698"/>
                <a:gd name="connsiteY1" fmla="*/ 0 h 64246"/>
                <a:gd name="connsiteX2" fmla="*/ 25698 w 25698"/>
                <a:gd name="connsiteY2" fmla="*/ 73112 h 64246"/>
                <a:gd name="connsiteX3" fmla="*/ 0 w 25698"/>
                <a:gd name="connsiteY3" fmla="*/ 73112 h 6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8" h="64246">
                  <a:moveTo>
                    <a:pt x="0" y="0"/>
                  </a:moveTo>
                  <a:lnTo>
                    <a:pt x="25698" y="0"/>
                  </a:lnTo>
                  <a:lnTo>
                    <a:pt x="25698" y="73112"/>
                  </a:lnTo>
                  <a:lnTo>
                    <a:pt x="0" y="73112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69" name="Freeform: Shape 1703">
              <a:extLst>
                <a:ext uri="{FF2B5EF4-FFF2-40B4-BE49-F238E27FC236}">
                  <a16:creationId xmlns:a16="http://schemas.microsoft.com/office/drawing/2014/main" id="{967E5263-B700-4944-BF5E-0C575E56589E}"/>
                </a:ext>
              </a:extLst>
            </p:cNvPr>
            <p:cNvSpPr/>
            <p:nvPr/>
          </p:nvSpPr>
          <p:spPr>
            <a:xfrm>
              <a:off x="5519369" y="3730665"/>
              <a:ext cx="25698" cy="64246"/>
            </a:xfrm>
            <a:custGeom>
              <a:avLst/>
              <a:gdLst>
                <a:gd name="connsiteX0" fmla="*/ 0 w 25698"/>
                <a:gd name="connsiteY0" fmla="*/ 0 h 64246"/>
                <a:gd name="connsiteX1" fmla="*/ 25698 w 25698"/>
                <a:gd name="connsiteY1" fmla="*/ 0 h 64246"/>
                <a:gd name="connsiteX2" fmla="*/ 25698 w 25698"/>
                <a:gd name="connsiteY2" fmla="*/ 73112 h 64246"/>
                <a:gd name="connsiteX3" fmla="*/ 0 w 25698"/>
                <a:gd name="connsiteY3" fmla="*/ 73112 h 6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8" h="64246">
                  <a:moveTo>
                    <a:pt x="0" y="0"/>
                  </a:moveTo>
                  <a:lnTo>
                    <a:pt x="25698" y="0"/>
                  </a:lnTo>
                  <a:lnTo>
                    <a:pt x="25698" y="73112"/>
                  </a:lnTo>
                  <a:lnTo>
                    <a:pt x="0" y="73112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70" name="Freeform: Shape 1704">
              <a:extLst>
                <a:ext uri="{FF2B5EF4-FFF2-40B4-BE49-F238E27FC236}">
                  <a16:creationId xmlns:a16="http://schemas.microsoft.com/office/drawing/2014/main" id="{87F05073-E7E8-FD43-BF92-51E68C4765E0}"/>
                </a:ext>
              </a:extLst>
            </p:cNvPr>
            <p:cNvSpPr/>
            <p:nvPr/>
          </p:nvSpPr>
          <p:spPr>
            <a:xfrm>
              <a:off x="5196725" y="4274317"/>
              <a:ext cx="25698" cy="64246"/>
            </a:xfrm>
            <a:custGeom>
              <a:avLst/>
              <a:gdLst>
                <a:gd name="connsiteX0" fmla="*/ 0 w 25698"/>
                <a:gd name="connsiteY0" fmla="*/ 0 h 64246"/>
                <a:gd name="connsiteX1" fmla="*/ 25698 w 25698"/>
                <a:gd name="connsiteY1" fmla="*/ 0 h 64246"/>
                <a:gd name="connsiteX2" fmla="*/ 25698 w 25698"/>
                <a:gd name="connsiteY2" fmla="*/ 73112 h 64246"/>
                <a:gd name="connsiteX3" fmla="*/ 0 w 25698"/>
                <a:gd name="connsiteY3" fmla="*/ 73112 h 6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8" h="64246">
                  <a:moveTo>
                    <a:pt x="0" y="0"/>
                  </a:moveTo>
                  <a:lnTo>
                    <a:pt x="25698" y="0"/>
                  </a:lnTo>
                  <a:lnTo>
                    <a:pt x="25698" y="73112"/>
                  </a:lnTo>
                  <a:lnTo>
                    <a:pt x="0" y="73112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71" name="Freeform: Shape 1705">
              <a:extLst>
                <a:ext uri="{FF2B5EF4-FFF2-40B4-BE49-F238E27FC236}">
                  <a16:creationId xmlns:a16="http://schemas.microsoft.com/office/drawing/2014/main" id="{2C5A2BF4-1739-CF47-9FAF-7C28B6634D95}"/>
                </a:ext>
              </a:extLst>
            </p:cNvPr>
            <p:cNvSpPr/>
            <p:nvPr/>
          </p:nvSpPr>
          <p:spPr>
            <a:xfrm>
              <a:off x="5277290" y="4274317"/>
              <a:ext cx="25698" cy="64246"/>
            </a:xfrm>
            <a:custGeom>
              <a:avLst/>
              <a:gdLst>
                <a:gd name="connsiteX0" fmla="*/ 0 w 25698"/>
                <a:gd name="connsiteY0" fmla="*/ 0 h 64246"/>
                <a:gd name="connsiteX1" fmla="*/ 25698 w 25698"/>
                <a:gd name="connsiteY1" fmla="*/ 0 h 64246"/>
                <a:gd name="connsiteX2" fmla="*/ 25698 w 25698"/>
                <a:gd name="connsiteY2" fmla="*/ 73112 h 64246"/>
                <a:gd name="connsiteX3" fmla="*/ 0 w 25698"/>
                <a:gd name="connsiteY3" fmla="*/ 73112 h 6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8" h="64246">
                  <a:moveTo>
                    <a:pt x="0" y="0"/>
                  </a:moveTo>
                  <a:lnTo>
                    <a:pt x="25698" y="0"/>
                  </a:lnTo>
                  <a:lnTo>
                    <a:pt x="25698" y="73112"/>
                  </a:lnTo>
                  <a:lnTo>
                    <a:pt x="0" y="73112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72" name="Freeform: Shape 1706">
              <a:extLst>
                <a:ext uri="{FF2B5EF4-FFF2-40B4-BE49-F238E27FC236}">
                  <a16:creationId xmlns:a16="http://schemas.microsoft.com/office/drawing/2014/main" id="{2D077193-1DFC-DF48-B0B2-8C81CC391721}"/>
                </a:ext>
              </a:extLst>
            </p:cNvPr>
            <p:cNvSpPr/>
            <p:nvPr/>
          </p:nvSpPr>
          <p:spPr>
            <a:xfrm>
              <a:off x="5357983" y="4274317"/>
              <a:ext cx="25698" cy="64246"/>
            </a:xfrm>
            <a:custGeom>
              <a:avLst/>
              <a:gdLst>
                <a:gd name="connsiteX0" fmla="*/ 0 w 25698"/>
                <a:gd name="connsiteY0" fmla="*/ 0 h 64246"/>
                <a:gd name="connsiteX1" fmla="*/ 25698 w 25698"/>
                <a:gd name="connsiteY1" fmla="*/ 0 h 64246"/>
                <a:gd name="connsiteX2" fmla="*/ 25698 w 25698"/>
                <a:gd name="connsiteY2" fmla="*/ 73112 h 64246"/>
                <a:gd name="connsiteX3" fmla="*/ 0 w 25698"/>
                <a:gd name="connsiteY3" fmla="*/ 73112 h 6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8" h="64246">
                  <a:moveTo>
                    <a:pt x="0" y="0"/>
                  </a:moveTo>
                  <a:lnTo>
                    <a:pt x="25698" y="0"/>
                  </a:lnTo>
                  <a:lnTo>
                    <a:pt x="25698" y="73112"/>
                  </a:lnTo>
                  <a:lnTo>
                    <a:pt x="0" y="73112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73" name="Freeform: Shape 1707">
              <a:extLst>
                <a:ext uri="{FF2B5EF4-FFF2-40B4-BE49-F238E27FC236}">
                  <a16:creationId xmlns:a16="http://schemas.microsoft.com/office/drawing/2014/main" id="{858E74F4-6883-A545-BA5E-BFFBEFF4704B}"/>
                </a:ext>
              </a:extLst>
            </p:cNvPr>
            <p:cNvSpPr/>
            <p:nvPr/>
          </p:nvSpPr>
          <p:spPr>
            <a:xfrm>
              <a:off x="5438676" y="4274317"/>
              <a:ext cx="25698" cy="64246"/>
            </a:xfrm>
            <a:custGeom>
              <a:avLst/>
              <a:gdLst>
                <a:gd name="connsiteX0" fmla="*/ 0 w 25698"/>
                <a:gd name="connsiteY0" fmla="*/ 0 h 64246"/>
                <a:gd name="connsiteX1" fmla="*/ 25698 w 25698"/>
                <a:gd name="connsiteY1" fmla="*/ 0 h 64246"/>
                <a:gd name="connsiteX2" fmla="*/ 25698 w 25698"/>
                <a:gd name="connsiteY2" fmla="*/ 73112 h 64246"/>
                <a:gd name="connsiteX3" fmla="*/ 0 w 25698"/>
                <a:gd name="connsiteY3" fmla="*/ 73112 h 6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8" h="64246">
                  <a:moveTo>
                    <a:pt x="0" y="0"/>
                  </a:moveTo>
                  <a:lnTo>
                    <a:pt x="25698" y="0"/>
                  </a:lnTo>
                  <a:lnTo>
                    <a:pt x="25698" y="73112"/>
                  </a:lnTo>
                  <a:lnTo>
                    <a:pt x="0" y="73112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74" name="Freeform: Shape 1708">
              <a:extLst>
                <a:ext uri="{FF2B5EF4-FFF2-40B4-BE49-F238E27FC236}">
                  <a16:creationId xmlns:a16="http://schemas.microsoft.com/office/drawing/2014/main" id="{9FAE82DC-04B7-C841-922C-68F34D9C0D7E}"/>
                </a:ext>
              </a:extLst>
            </p:cNvPr>
            <p:cNvSpPr/>
            <p:nvPr/>
          </p:nvSpPr>
          <p:spPr>
            <a:xfrm>
              <a:off x="5519369" y="4274317"/>
              <a:ext cx="25698" cy="64246"/>
            </a:xfrm>
            <a:custGeom>
              <a:avLst/>
              <a:gdLst>
                <a:gd name="connsiteX0" fmla="*/ 0 w 25698"/>
                <a:gd name="connsiteY0" fmla="*/ 0 h 64246"/>
                <a:gd name="connsiteX1" fmla="*/ 25698 w 25698"/>
                <a:gd name="connsiteY1" fmla="*/ 0 h 64246"/>
                <a:gd name="connsiteX2" fmla="*/ 25698 w 25698"/>
                <a:gd name="connsiteY2" fmla="*/ 73112 h 64246"/>
                <a:gd name="connsiteX3" fmla="*/ 0 w 25698"/>
                <a:gd name="connsiteY3" fmla="*/ 73112 h 6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8" h="64246">
                  <a:moveTo>
                    <a:pt x="0" y="0"/>
                  </a:moveTo>
                  <a:lnTo>
                    <a:pt x="25698" y="0"/>
                  </a:lnTo>
                  <a:lnTo>
                    <a:pt x="25698" y="73112"/>
                  </a:lnTo>
                  <a:lnTo>
                    <a:pt x="0" y="73112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75" name="Freeform: Shape 1709">
              <a:extLst>
                <a:ext uri="{FF2B5EF4-FFF2-40B4-BE49-F238E27FC236}">
                  <a16:creationId xmlns:a16="http://schemas.microsoft.com/office/drawing/2014/main" id="{3530DCA7-F540-8448-A3C9-3F3A3247AC8F}"/>
                </a:ext>
              </a:extLst>
            </p:cNvPr>
            <p:cNvSpPr/>
            <p:nvPr/>
          </p:nvSpPr>
          <p:spPr>
            <a:xfrm>
              <a:off x="5609186" y="3864940"/>
              <a:ext cx="64246" cy="25698"/>
            </a:xfrm>
            <a:custGeom>
              <a:avLst/>
              <a:gdLst>
                <a:gd name="connsiteX0" fmla="*/ 0 w 64246"/>
                <a:gd name="connsiteY0" fmla="*/ 0 h 25698"/>
                <a:gd name="connsiteX1" fmla="*/ 73112 w 64246"/>
                <a:gd name="connsiteY1" fmla="*/ 0 h 25698"/>
                <a:gd name="connsiteX2" fmla="*/ 73112 w 64246"/>
                <a:gd name="connsiteY2" fmla="*/ 25698 h 25698"/>
                <a:gd name="connsiteX3" fmla="*/ 0 w 64246"/>
                <a:gd name="connsiteY3" fmla="*/ 25698 h 2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46" h="25698">
                  <a:moveTo>
                    <a:pt x="0" y="0"/>
                  </a:moveTo>
                  <a:lnTo>
                    <a:pt x="73112" y="0"/>
                  </a:lnTo>
                  <a:lnTo>
                    <a:pt x="73112" y="25698"/>
                  </a:lnTo>
                  <a:lnTo>
                    <a:pt x="0" y="25698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76" name="Freeform: Shape 1710">
              <a:extLst>
                <a:ext uri="{FF2B5EF4-FFF2-40B4-BE49-F238E27FC236}">
                  <a16:creationId xmlns:a16="http://schemas.microsoft.com/office/drawing/2014/main" id="{7615C321-E784-9F4B-BFAF-A9DEB19696B2}"/>
                </a:ext>
              </a:extLst>
            </p:cNvPr>
            <p:cNvSpPr/>
            <p:nvPr/>
          </p:nvSpPr>
          <p:spPr>
            <a:xfrm>
              <a:off x="5609186" y="3945505"/>
              <a:ext cx="64246" cy="25698"/>
            </a:xfrm>
            <a:custGeom>
              <a:avLst/>
              <a:gdLst>
                <a:gd name="connsiteX0" fmla="*/ 0 w 64246"/>
                <a:gd name="connsiteY0" fmla="*/ 0 h 25698"/>
                <a:gd name="connsiteX1" fmla="*/ 73112 w 64246"/>
                <a:gd name="connsiteY1" fmla="*/ 0 h 25698"/>
                <a:gd name="connsiteX2" fmla="*/ 73112 w 64246"/>
                <a:gd name="connsiteY2" fmla="*/ 25698 h 25698"/>
                <a:gd name="connsiteX3" fmla="*/ 0 w 64246"/>
                <a:gd name="connsiteY3" fmla="*/ 25698 h 2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46" h="25698">
                  <a:moveTo>
                    <a:pt x="0" y="0"/>
                  </a:moveTo>
                  <a:lnTo>
                    <a:pt x="73112" y="0"/>
                  </a:lnTo>
                  <a:lnTo>
                    <a:pt x="73112" y="25698"/>
                  </a:lnTo>
                  <a:lnTo>
                    <a:pt x="0" y="25698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77" name="Freeform: Shape 1711">
              <a:extLst>
                <a:ext uri="{FF2B5EF4-FFF2-40B4-BE49-F238E27FC236}">
                  <a16:creationId xmlns:a16="http://schemas.microsoft.com/office/drawing/2014/main" id="{0795AB8A-2D0F-1146-8401-1C3A79BA8BAA}"/>
                </a:ext>
              </a:extLst>
            </p:cNvPr>
            <p:cNvSpPr/>
            <p:nvPr/>
          </p:nvSpPr>
          <p:spPr>
            <a:xfrm>
              <a:off x="5609186" y="4026198"/>
              <a:ext cx="64246" cy="25698"/>
            </a:xfrm>
            <a:custGeom>
              <a:avLst/>
              <a:gdLst>
                <a:gd name="connsiteX0" fmla="*/ 0 w 64246"/>
                <a:gd name="connsiteY0" fmla="*/ 0 h 25698"/>
                <a:gd name="connsiteX1" fmla="*/ 73112 w 64246"/>
                <a:gd name="connsiteY1" fmla="*/ 0 h 25698"/>
                <a:gd name="connsiteX2" fmla="*/ 73112 w 64246"/>
                <a:gd name="connsiteY2" fmla="*/ 25698 h 25698"/>
                <a:gd name="connsiteX3" fmla="*/ 0 w 64246"/>
                <a:gd name="connsiteY3" fmla="*/ 25698 h 2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46" h="25698">
                  <a:moveTo>
                    <a:pt x="0" y="0"/>
                  </a:moveTo>
                  <a:lnTo>
                    <a:pt x="73112" y="0"/>
                  </a:lnTo>
                  <a:lnTo>
                    <a:pt x="73112" y="25698"/>
                  </a:lnTo>
                  <a:lnTo>
                    <a:pt x="0" y="25698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78" name="Freeform: Shape 1712">
              <a:extLst>
                <a:ext uri="{FF2B5EF4-FFF2-40B4-BE49-F238E27FC236}">
                  <a16:creationId xmlns:a16="http://schemas.microsoft.com/office/drawing/2014/main" id="{146C2381-3E73-5C4C-BCCC-89A25F7656DD}"/>
                </a:ext>
              </a:extLst>
            </p:cNvPr>
            <p:cNvSpPr/>
            <p:nvPr/>
          </p:nvSpPr>
          <p:spPr>
            <a:xfrm>
              <a:off x="5609186" y="4106891"/>
              <a:ext cx="64246" cy="25698"/>
            </a:xfrm>
            <a:custGeom>
              <a:avLst/>
              <a:gdLst>
                <a:gd name="connsiteX0" fmla="*/ 0 w 64246"/>
                <a:gd name="connsiteY0" fmla="*/ 0 h 25698"/>
                <a:gd name="connsiteX1" fmla="*/ 73112 w 64246"/>
                <a:gd name="connsiteY1" fmla="*/ 0 h 25698"/>
                <a:gd name="connsiteX2" fmla="*/ 73112 w 64246"/>
                <a:gd name="connsiteY2" fmla="*/ 25698 h 25698"/>
                <a:gd name="connsiteX3" fmla="*/ 0 w 64246"/>
                <a:gd name="connsiteY3" fmla="*/ 25698 h 2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46" h="25698">
                  <a:moveTo>
                    <a:pt x="0" y="0"/>
                  </a:moveTo>
                  <a:lnTo>
                    <a:pt x="73112" y="0"/>
                  </a:lnTo>
                  <a:lnTo>
                    <a:pt x="73112" y="25698"/>
                  </a:lnTo>
                  <a:lnTo>
                    <a:pt x="0" y="25698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79" name="Freeform: Shape 1713">
              <a:extLst>
                <a:ext uri="{FF2B5EF4-FFF2-40B4-BE49-F238E27FC236}">
                  <a16:creationId xmlns:a16="http://schemas.microsoft.com/office/drawing/2014/main" id="{38000C7B-5437-0542-81D4-B41F929C7120}"/>
                </a:ext>
              </a:extLst>
            </p:cNvPr>
            <p:cNvSpPr/>
            <p:nvPr/>
          </p:nvSpPr>
          <p:spPr>
            <a:xfrm>
              <a:off x="5609186" y="4187456"/>
              <a:ext cx="64246" cy="25698"/>
            </a:xfrm>
            <a:custGeom>
              <a:avLst/>
              <a:gdLst>
                <a:gd name="connsiteX0" fmla="*/ 0 w 64246"/>
                <a:gd name="connsiteY0" fmla="*/ 0 h 25698"/>
                <a:gd name="connsiteX1" fmla="*/ 73112 w 64246"/>
                <a:gd name="connsiteY1" fmla="*/ 0 h 25698"/>
                <a:gd name="connsiteX2" fmla="*/ 73112 w 64246"/>
                <a:gd name="connsiteY2" fmla="*/ 25698 h 25698"/>
                <a:gd name="connsiteX3" fmla="*/ 0 w 64246"/>
                <a:gd name="connsiteY3" fmla="*/ 25698 h 2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46" h="25698">
                  <a:moveTo>
                    <a:pt x="0" y="0"/>
                  </a:moveTo>
                  <a:lnTo>
                    <a:pt x="73112" y="0"/>
                  </a:lnTo>
                  <a:lnTo>
                    <a:pt x="73112" y="25698"/>
                  </a:lnTo>
                  <a:lnTo>
                    <a:pt x="0" y="25698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80" name="Freeform: Shape 1714">
              <a:extLst>
                <a:ext uri="{FF2B5EF4-FFF2-40B4-BE49-F238E27FC236}">
                  <a16:creationId xmlns:a16="http://schemas.microsoft.com/office/drawing/2014/main" id="{1F5EC2C8-BBC2-5F4A-A23F-18E254426F35}"/>
                </a:ext>
              </a:extLst>
            </p:cNvPr>
            <p:cNvSpPr/>
            <p:nvPr/>
          </p:nvSpPr>
          <p:spPr>
            <a:xfrm>
              <a:off x="5065534" y="3864940"/>
              <a:ext cx="64246" cy="25698"/>
            </a:xfrm>
            <a:custGeom>
              <a:avLst/>
              <a:gdLst>
                <a:gd name="connsiteX0" fmla="*/ 0 w 64246"/>
                <a:gd name="connsiteY0" fmla="*/ 0 h 25698"/>
                <a:gd name="connsiteX1" fmla="*/ 73112 w 64246"/>
                <a:gd name="connsiteY1" fmla="*/ 0 h 25698"/>
                <a:gd name="connsiteX2" fmla="*/ 73112 w 64246"/>
                <a:gd name="connsiteY2" fmla="*/ 25698 h 25698"/>
                <a:gd name="connsiteX3" fmla="*/ 0 w 64246"/>
                <a:gd name="connsiteY3" fmla="*/ 25698 h 2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46" h="25698">
                  <a:moveTo>
                    <a:pt x="0" y="0"/>
                  </a:moveTo>
                  <a:lnTo>
                    <a:pt x="73112" y="0"/>
                  </a:lnTo>
                  <a:lnTo>
                    <a:pt x="73112" y="25698"/>
                  </a:lnTo>
                  <a:lnTo>
                    <a:pt x="0" y="25698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81" name="Freeform: Shape 1715">
              <a:extLst>
                <a:ext uri="{FF2B5EF4-FFF2-40B4-BE49-F238E27FC236}">
                  <a16:creationId xmlns:a16="http://schemas.microsoft.com/office/drawing/2014/main" id="{408B4D4A-BBC8-6E4F-A551-6ED50B5D3F93}"/>
                </a:ext>
              </a:extLst>
            </p:cNvPr>
            <p:cNvSpPr/>
            <p:nvPr/>
          </p:nvSpPr>
          <p:spPr>
            <a:xfrm>
              <a:off x="5065534" y="3945505"/>
              <a:ext cx="64246" cy="25698"/>
            </a:xfrm>
            <a:custGeom>
              <a:avLst/>
              <a:gdLst>
                <a:gd name="connsiteX0" fmla="*/ 0 w 64246"/>
                <a:gd name="connsiteY0" fmla="*/ 0 h 25698"/>
                <a:gd name="connsiteX1" fmla="*/ 73112 w 64246"/>
                <a:gd name="connsiteY1" fmla="*/ 0 h 25698"/>
                <a:gd name="connsiteX2" fmla="*/ 73112 w 64246"/>
                <a:gd name="connsiteY2" fmla="*/ 25698 h 25698"/>
                <a:gd name="connsiteX3" fmla="*/ 0 w 64246"/>
                <a:gd name="connsiteY3" fmla="*/ 25698 h 2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46" h="25698">
                  <a:moveTo>
                    <a:pt x="0" y="0"/>
                  </a:moveTo>
                  <a:lnTo>
                    <a:pt x="73112" y="0"/>
                  </a:lnTo>
                  <a:lnTo>
                    <a:pt x="73112" y="25698"/>
                  </a:lnTo>
                  <a:lnTo>
                    <a:pt x="0" y="25698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82" name="Freeform: Shape 1716">
              <a:extLst>
                <a:ext uri="{FF2B5EF4-FFF2-40B4-BE49-F238E27FC236}">
                  <a16:creationId xmlns:a16="http://schemas.microsoft.com/office/drawing/2014/main" id="{3975709D-15F5-304B-8B95-D3B989BDF241}"/>
                </a:ext>
              </a:extLst>
            </p:cNvPr>
            <p:cNvSpPr/>
            <p:nvPr/>
          </p:nvSpPr>
          <p:spPr>
            <a:xfrm>
              <a:off x="5065534" y="4026198"/>
              <a:ext cx="64246" cy="25698"/>
            </a:xfrm>
            <a:custGeom>
              <a:avLst/>
              <a:gdLst>
                <a:gd name="connsiteX0" fmla="*/ 0 w 64246"/>
                <a:gd name="connsiteY0" fmla="*/ 0 h 25698"/>
                <a:gd name="connsiteX1" fmla="*/ 73112 w 64246"/>
                <a:gd name="connsiteY1" fmla="*/ 0 h 25698"/>
                <a:gd name="connsiteX2" fmla="*/ 73112 w 64246"/>
                <a:gd name="connsiteY2" fmla="*/ 25698 h 25698"/>
                <a:gd name="connsiteX3" fmla="*/ 0 w 64246"/>
                <a:gd name="connsiteY3" fmla="*/ 25698 h 2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46" h="25698">
                  <a:moveTo>
                    <a:pt x="0" y="0"/>
                  </a:moveTo>
                  <a:lnTo>
                    <a:pt x="73112" y="0"/>
                  </a:lnTo>
                  <a:lnTo>
                    <a:pt x="73112" y="25698"/>
                  </a:lnTo>
                  <a:lnTo>
                    <a:pt x="0" y="25698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83" name="Freeform: Shape 1717">
              <a:extLst>
                <a:ext uri="{FF2B5EF4-FFF2-40B4-BE49-F238E27FC236}">
                  <a16:creationId xmlns:a16="http://schemas.microsoft.com/office/drawing/2014/main" id="{EC14D90A-52CE-EA4D-AD10-DDB9C2FE5B62}"/>
                </a:ext>
              </a:extLst>
            </p:cNvPr>
            <p:cNvSpPr/>
            <p:nvPr/>
          </p:nvSpPr>
          <p:spPr>
            <a:xfrm>
              <a:off x="5065534" y="4106891"/>
              <a:ext cx="64246" cy="25698"/>
            </a:xfrm>
            <a:custGeom>
              <a:avLst/>
              <a:gdLst>
                <a:gd name="connsiteX0" fmla="*/ 0 w 64246"/>
                <a:gd name="connsiteY0" fmla="*/ 0 h 25698"/>
                <a:gd name="connsiteX1" fmla="*/ 73112 w 64246"/>
                <a:gd name="connsiteY1" fmla="*/ 0 h 25698"/>
                <a:gd name="connsiteX2" fmla="*/ 73112 w 64246"/>
                <a:gd name="connsiteY2" fmla="*/ 25698 h 25698"/>
                <a:gd name="connsiteX3" fmla="*/ 0 w 64246"/>
                <a:gd name="connsiteY3" fmla="*/ 25698 h 2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46" h="25698">
                  <a:moveTo>
                    <a:pt x="0" y="0"/>
                  </a:moveTo>
                  <a:lnTo>
                    <a:pt x="73112" y="0"/>
                  </a:lnTo>
                  <a:lnTo>
                    <a:pt x="73112" y="25698"/>
                  </a:lnTo>
                  <a:lnTo>
                    <a:pt x="0" y="25698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84" name="Freeform: Shape 1718">
              <a:extLst>
                <a:ext uri="{FF2B5EF4-FFF2-40B4-BE49-F238E27FC236}">
                  <a16:creationId xmlns:a16="http://schemas.microsoft.com/office/drawing/2014/main" id="{D9AE2914-160C-3744-BC39-DBB31709080C}"/>
                </a:ext>
              </a:extLst>
            </p:cNvPr>
            <p:cNvSpPr/>
            <p:nvPr/>
          </p:nvSpPr>
          <p:spPr>
            <a:xfrm>
              <a:off x="5065534" y="4187456"/>
              <a:ext cx="64246" cy="25698"/>
            </a:xfrm>
            <a:custGeom>
              <a:avLst/>
              <a:gdLst>
                <a:gd name="connsiteX0" fmla="*/ 0 w 64246"/>
                <a:gd name="connsiteY0" fmla="*/ 0 h 25698"/>
                <a:gd name="connsiteX1" fmla="*/ 73112 w 64246"/>
                <a:gd name="connsiteY1" fmla="*/ 0 h 25698"/>
                <a:gd name="connsiteX2" fmla="*/ 73112 w 64246"/>
                <a:gd name="connsiteY2" fmla="*/ 25698 h 25698"/>
                <a:gd name="connsiteX3" fmla="*/ 0 w 64246"/>
                <a:gd name="connsiteY3" fmla="*/ 25698 h 2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46" h="25698">
                  <a:moveTo>
                    <a:pt x="0" y="0"/>
                  </a:moveTo>
                  <a:lnTo>
                    <a:pt x="73112" y="0"/>
                  </a:lnTo>
                  <a:lnTo>
                    <a:pt x="73112" y="25698"/>
                  </a:lnTo>
                  <a:lnTo>
                    <a:pt x="0" y="25698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85" name="Freeform: Shape 1719">
              <a:extLst>
                <a:ext uri="{FF2B5EF4-FFF2-40B4-BE49-F238E27FC236}">
                  <a16:creationId xmlns:a16="http://schemas.microsoft.com/office/drawing/2014/main" id="{E93E17FE-D96F-9E46-B3D0-3A7F114EE6F5}"/>
                </a:ext>
              </a:extLst>
            </p:cNvPr>
            <p:cNvSpPr/>
            <p:nvPr/>
          </p:nvSpPr>
          <p:spPr>
            <a:xfrm>
              <a:off x="5194870" y="3891730"/>
              <a:ext cx="346929" cy="231286"/>
            </a:xfrm>
            <a:custGeom>
              <a:avLst/>
              <a:gdLst>
                <a:gd name="connsiteX0" fmla="*/ 137800 w 346929"/>
                <a:gd name="connsiteY0" fmla="*/ 240731 h 231286"/>
                <a:gd name="connsiteX1" fmla="*/ 61475 w 346929"/>
                <a:gd name="connsiteY1" fmla="*/ 240731 h 231286"/>
                <a:gd name="connsiteX2" fmla="*/ 36548 w 346929"/>
                <a:gd name="connsiteY2" fmla="*/ 233536 h 231286"/>
                <a:gd name="connsiteX3" fmla="*/ 56 w 346929"/>
                <a:gd name="connsiteY3" fmla="*/ 166720 h 231286"/>
                <a:gd name="connsiteX4" fmla="*/ 45285 w 346929"/>
                <a:gd name="connsiteY4" fmla="*/ 98876 h 231286"/>
                <a:gd name="connsiteX5" fmla="*/ 45285 w 346929"/>
                <a:gd name="connsiteY5" fmla="*/ 97591 h 231286"/>
                <a:gd name="connsiteX6" fmla="*/ 103107 w 346929"/>
                <a:gd name="connsiteY6" fmla="*/ 8289 h 231286"/>
                <a:gd name="connsiteX7" fmla="*/ 212197 w 346929"/>
                <a:gd name="connsiteY7" fmla="*/ 29875 h 231286"/>
                <a:gd name="connsiteX8" fmla="*/ 231214 w 346929"/>
                <a:gd name="connsiteY8" fmla="*/ 55574 h 231286"/>
                <a:gd name="connsiteX9" fmla="*/ 254600 w 346929"/>
                <a:gd name="connsiteY9" fmla="*/ 49278 h 231286"/>
                <a:gd name="connsiteX10" fmla="*/ 303812 w 346929"/>
                <a:gd name="connsiteY10" fmla="*/ 96177 h 231286"/>
                <a:gd name="connsiteX11" fmla="*/ 358935 w 346929"/>
                <a:gd name="connsiteY11" fmla="*/ 167234 h 231286"/>
                <a:gd name="connsiteX12" fmla="*/ 323086 w 346929"/>
                <a:gd name="connsiteY12" fmla="*/ 230709 h 231286"/>
                <a:gd name="connsiteX13" fmla="*/ 310237 w 346929"/>
                <a:gd name="connsiteY13" fmla="*/ 208223 h 231286"/>
                <a:gd name="connsiteX14" fmla="*/ 333237 w 346929"/>
                <a:gd name="connsiteY14" fmla="*/ 167234 h 231286"/>
                <a:gd name="connsiteX15" fmla="*/ 289806 w 346929"/>
                <a:gd name="connsiteY15" fmla="*/ 119692 h 231286"/>
                <a:gd name="connsiteX16" fmla="*/ 281326 w 346929"/>
                <a:gd name="connsiteY16" fmla="*/ 114295 h 231286"/>
                <a:gd name="connsiteX17" fmla="*/ 279142 w 346929"/>
                <a:gd name="connsiteY17" fmla="*/ 105814 h 231286"/>
                <a:gd name="connsiteX18" fmla="*/ 254600 w 346929"/>
                <a:gd name="connsiteY18" fmla="*/ 75362 h 231286"/>
                <a:gd name="connsiteX19" fmla="*/ 236868 w 346929"/>
                <a:gd name="connsiteY19" fmla="*/ 84742 h 231286"/>
                <a:gd name="connsiteX20" fmla="*/ 218877 w 346929"/>
                <a:gd name="connsiteY20" fmla="*/ 87303 h 231286"/>
                <a:gd name="connsiteX21" fmla="*/ 214510 w 346929"/>
                <a:gd name="connsiteY21" fmla="*/ 81401 h 231286"/>
                <a:gd name="connsiteX22" fmla="*/ 194080 w 346929"/>
                <a:gd name="connsiteY22" fmla="*/ 48121 h 231286"/>
                <a:gd name="connsiteX23" fmla="*/ 113129 w 346929"/>
                <a:gd name="connsiteY23" fmla="*/ 31674 h 231286"/>
                <a:gd name="connsiteX24" fmla="*/ 70984 w 346929"/>
                <a:gd name="connsiteY24" fmla="*/ 97205 h 231286"/>
                <a:gd name="connsiteX25" fmla="*/ 70984 w 346929"/>
                <a:gd name="connsiteY25" fmla="*/ 106071 h 231286"/>
                <a:gd name="connsiteX26" fmla="*/ 67772 w 346929"/>
                <a:gd name="connsiteY26" fmla="*/ 116222 h 231286"/>
                <a:gd name="connsiteX27" fmla="*/ 60833 w 346929"/>
                <a:gd name="connsiteY27" fmla="*/ 120206 h 231286"/>
                <a:gd name="connsiteX28" fmla="*/ 25241 w 346929"/>
                <a:gd name="connsiteY28" fmla="*/ 166334 h 231286"/>
                <a:gd name="connsiteX29" fmla="*/ 50554 w 346929"/>
                <a:gd name="connsiteY29" fmla="*/ 211564 h 231286"/>
                <a:gd name="connsiteX30" fmla="*/ 61861 w 346929"/>
                <a:gd name="connsiteY30" fmla="*/ 214776 h 231286"/>
                <a:gd name="connsiteX31" fmla="*/ 138057 w 346929"/>
                <a:gd name="connsiteY31" fmla="*/ 214776 h 231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46929" h="231286">
                  <a:moveTo>
                    <a:pt x="137800" y="240731"/>
                  </a:moveTo>
                  <a:lnTo>
                    <a:pt x="61475" y="240731"/>
                  </a:lnTo>
                  <a:cubicBezTo>
                    <a:pt x="52659" y="240697"/>
                    <a:pt x="44026" y="238205"/>
                    <a:pt x="36548" y="233536"/>
                  </a:cubicBezTo>
                  <a:cubicBezTo>
                    <a:pt x="13469" y="219242"/>
                    <a:pt x="-392" y="193863"/>
                    <a:pt x="56" y="166720"/>
                  </a:cubicBezTo>
                  <a:cubicBezTo>
                    <a:pt x="-1147" y="136698"/>
                    <a:pt x="17110" y="109312"/>
                    <a:pt x="45285" y="98876"/>
                  </a:cubicBezTo>
                  <a:lnTo>
                    <a:pt x="45285" y="97591"/>
                  </a:lnTo>
                  <a:cubicBezTo>
                    <a:pt x="46138" y="59289"/>
                    <a:pt x="68508" y="24740"/>
                    <a:pt x="103107" y="8289"/>
                  </a:cubicBezTo>
                  <a:cubicBezTo>
                    <a:pt x="140387" y="-8219"/>
                    <a:pt x="184014" y="414"/>
                    <a:pt x="212197" y="29875"/>
                  </a:cubicBezTo>
                  <a:cubicBezTo>
                    <a:pt x="219803" y="37427"/>
                    <a:pt x="226216" y="46092"/>
                    <a:pt x="231214" y="55574"/>
                  </a:cubicBezTo>
                  <a:cubicBezTo>
                    <a:pt x="238312" y="51436"/>
                    <a:pt x="246383" y="49262"/>
                    <a:pt x="254600" y="49278"/>
                  </a:cubicBezTo>
                  <a:cubicBezTo>
                    <a:pt x="280476" y="50281"/>
                    <a:pt x="301566" y="70379"/>
                    <a:pt x="303812" y="96177"/>
                  </a:cubicBezTo>
                  <a:cubicBezTo>
                    <a:pt x="336830" y="103608"/>
                    <a:pt x="359946" y="133405"/>
                    <a:pt x="358935" y="167234"/>
                  </a:cubicBezTo>
                  <a:cubicBezTo>
                    <a:pt x="360112" y="193508"/>
                    <a:pt x="346194" y="218150"/>
                    <a:pt x="323086" y="230709"/>
                  </a:cubicBezTo>
                  <a:lnTo>
                    <a:pt x="310237" y="208223"/>
                  </a:lnTo>
                  <a:cubicBezTo>
                    <a:pt x="325345" y="200321"/>
                    <a:pt x="334364" y="184246"/>
                    <a:pt x="333237" y="167234"/>
                  </a:cubicBezTo>
                  <a:cubicBezTo>
                    <a:pt x="333454" y="142454"/>
                    <a:pt x="314504" y="121711"/>
                    <a:pt x="289806" y="119692"/>
                  </a:cubicBezTo>
                  <a:cubicBezTo>
                    <a:pt x="286364" y="119119"/>
                    <a:pt x="283303" y="117171"/>
                    <a:pt x="281326" y="114295"/>
                  </a:cubicBezTo>
                  <a:cubicBezTo>
                    <a:pt x="279627" y="111811"/>
                    <a:pt x="278854" y="108810"/>
                    <a:pt x="279142" y="105814"/>
                  </a:cubicBezTo>
                  <a:cubicBezTo>
                    <a:pt x="277214" y="83328"/>
                    <a:pt x="264750" y="75362"/>
                    <a:pt x="254600" y="75362"/>
                  </a:cubicBezTo>
                  <a:cubicBezTo>
                    <a:pt x="247544" y="75533"/>
                    <a:pt x="240979" y="79006"/>
                    <a:pt x="236868" y="84742"/>
                  </a:cubicBezTo>
                  <a:cubicBezTo>
                    <a:pt x="232607" y="90417"/>
                    <a:pt x="224553" y="91563"/>
                    <a:pt x="218877" y="87303"/>
                  </a:cubicBezTo>
                  <a:cubicBezTo>
                    <a:pt x="216879" y="85802"/>
                    <a:pt x="215361" y="83751"/>
                    <a:pt x="214510" y="81401"/>
                  </a:cubicBezTo>
                  <a:cubicBezTo>
                    <a:pt x="210219" y="68945"/>
                    <a:pt x="203245" y="57584"/>
                    <a:pt x="194080" y="48121"/>
                  </a:cubicBezTo>
                  <a:cubicBezTo>
                    <a:pt x="173342" y="25978"/>
                    <a:pt x="140864" y="19380"/>
                    <a:pt x="113129" y="31674"/>
                  </a:cubicBezTo>
                  <a:cubicBezTo>
                    <a:pt x="88150" y="44162"/>
                    <a:pt x="71985" y="69296"/>
                    <a:pt x="70984" y="97205"/>
                  </a:cubicBezTo>
                  <a:cubicBezTo>
                    <a:pt x="70788" y="100157"/>
                    <a:pt x="70788" y="103119"/>
                    <a:pt x="70984" y="106071"/>
                  </a:cubicBezTo>
                  <a:cubicBezTo>
                    <a:pt x="71431" y="109760"/>
                    <a:pt x="70260" y="113462"/>
                    <a:pt x="67772" y="116222"/>
                  </a:cubicBezTo>
                  <a:cubicBezTo>
                    <a:pt x="65942" y="118255"/>
                    <a:pt x="63511" y="119650"/>
                    <a:pt x="60833" y="120206"/>
                  </a:cubicBezTo>
                  <a:cubicBezTo>
                    <a:pt x="39080" y="124480"/>
                    <a:pt x="23858" y="144208"/>
                    <a:pt x="25241" y="166334"/>
                  </a:cubicBezTo>
                  <a:cubicBezTo>
                    <a:pt x="24902" y="184873"/>
                    <a:pt x="34575" y="202157"/>
                    <a:pt x="50554" y="211564"/>
                  </a:cubicBezTo>
                  <a:cubicBezTo>
                    <a:pt x="53969" y="213624"/>
                    <a:pt x="57873" y="214733"/>
                    <a:pt x="61861" y="214776"/>
                  </a:cubicBezTo>
                  <a:lnTo>
                    <a:pt x="138057" y="214776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86" name="Freeform: Shape 1720">
              <a:extLst>
                <a:ext uri="{FF2B5EF4-FFF2-40B4-BE49-F238E27FC236}">
                  <a16:creationId xmlns:a16="http://schemas.microsoft.com/office/drawing/2014/main" id="{9AAB64CA-70E7-BB43-B039-BD185A317FF6}"/>
                </a:ext>
              </a:extLst>
            </p:cNvPr>
            <p:cNvSpPr/>
            <p:nvPr/>
          </p:nvSpPr>
          <p:spPr>
            <a:xfrm>
              <a:off x="5344234" y="4009622"/>
              <a:ext cx="154191" cy="154191"/>
            </a:xfrm>
            <a:custGeom>
              <a:avLst/>
              <a:gdLst>
                <a:gd name="connsiteX0" fmla="*/ 79408 w 154190"/>
                <a:gd name="connsiteY0" fmla="*/ 158817 h 154190"/>
                <a:gd name="connsiteX1" fmla="*/ 0 w 154190"/>
                <a:gd name="connsiteY1" fmla="*/ 79408 h 154190"/>
                <a:gd name="connsiteX2" fmla="*/ 79408 w 154190"/>
                <a:gd name="connsiteY2" fmla="*/ 0 h 154190"/>
                <a:gd name="connsiteX3" fmla="*/ 158817 w 154190"/>
                <a:gd name="connsiteY3" fmla="*/ 79408 h 154190"/>
                <a:gd name="connsiteX4" fmla="*/ 158816 w 154190"/>
                <a:gd name="connsiteY4" fmla="*/ 79537 h 154190"/>
                <a:gd name="connsiteX5" fmla="*/ 79408 w 154190"/>
                <a:gd name="connsiteY5" fmla="*/ 158817 h 154190"/>
                <a:gd name="connsiteX6" fmla="*/ 79408 w 154190"/>
                <a:gd name="connsiteY6" fmla="*/ 25827 h 154190"/>
                <a:gd name="connsiteX7" fmla="*/ 25698 w 154190"/>
                <a:gd name="connsiteY7" fmla="*/ 79537 h 154190"/>
                <a:gd name="connsiteX8" fmla="*/ 79408 w 154190"/>
                <a:gd name="connsiteY8" fmla="*/ 133247 h 154190"/>
                <a:gd name="connsiteX9" fmla="*/ 133118 w 154190"/>
                <a:gd name="connsiteY9" fmla="*/ 79537 h 154190"/>
                <a:gd name="connsiteX10" fmla="*/ 79408 w 154190"/>
                <a:gd name="connsiteY10" fmla="*/ 25827 h 154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190" h="154190">
                  <a:moveTo>
                    <a:pt x="79408" y="158817"/>
                  </a:moveTo>
                  <a:cubicBezTo>
                    <a:pt x="35552" y="158817"/>
                    <a:pt x="0" y="123264"/>
                    <a:pt x="0" y="79408"/>
                  </a:cubicBezTo>
                  <a:cubicBezTo>
                    <a:pt x="0" y="35552"/>
                    <a:pt x="35552" y="0"/>
                    <a:pt x="79408" y="0"/>
                  </a:cubicBezTo>
                  <a:cubicBezTo>
                    <a:pt x="123264" y="0"/>
                    <a:pt x="158817" y="35552"/>
                    <a:pt x="158817" y="79408"/>
                  </a:cubicBezTo>
                  <a:cubicBezTo>
                    <a:pt x="158817" y="79451"/>
                    <a:pt x="158817" y="79494"/>
                    <a:pt x="158816" y="79537"/>
                  </a:cubicBezTo>
                  <a:cubicBezTo>
                    <a:pt x="158746" y="123343"/>
                    <a:pt x="123214" y="158817"/>
                    <a:pt x="79408" y="158817"/>
                  </a:cubicBezTo>
                  <a:close/>
                  <a:moveTo>
                    <a:pt x="79408" y="25827"/>
                  </a:moveTo>
                  <a:cubicBezTo>
                    <a:pt x="49745" y="25827"/>
                    <a:pt x="25698" y="49874"/>
                    <a:pt x="25698" y="79537"/>
                  </a:cubicBezTo>
                  <a:cubicBezTo>
                    <a:pt x="25698" y="109200"/>
                    <a:pt x="49745" y="133247"/>
                    <a:pt x="79408" y="133247"/>
                  </a:cubicBezTo>
                  <a:cubicBezTo>
                    <a:pt x="109071" y="133247"/>
                    <a:pt x="133118" y="109200"/>
                    <a:pt x="133118" y="79537"/>
                  </a:cubicBezTo>
                  <a:cubicBezTo>
                    <a:pt x="133118" y="49874"/>
                    <a:pt x="109071" y="25827"/>
                    <a:pt x="79408" y="25827"/>
                  </a:cubicBez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87" name="Freeform: Shape 1721">
              <a:extLst>
                <a:ext uri="{FF2B5EF4-FFF2-40B4-BE49-F238E27FC236}">
                  <a16:creationId xmlns:a16="http://schemas.microsoft.com/office/drawing/2014/main" id="{8520B12B-C8A9-0541-8B55-E29FAC30EE98}"/>
                </a:ext>
              </a:extLst>
            </p:cNvPr>
            <p:cNvSpPr/>
            <p:nvPr/>
          </p:nvSpPr>
          <p:spPr>
            <a:xfrm>
              <a:off x="5377382" y="4043669"/>
              <a:ext cx="64246" cy="77095"/>
            </a:xfrm>
            <a:custGeom>
              <a:avLst/>
              <a:gdLst>
                <a:gd name="connsiteX0" fmla="*/ 17478 w 64246"/>
                <a:gd name="connsiteY0" fmla="*/ 77870 h 77095"/>
                <a:gd name="connsiteX1" fmla="*/ 8484 w 64246"/>
                <a:gd name="connsiteY1" fmla="*/ 17478 h 77095"/>
                <a:gd name="connsiteX2" fmla="*/ 68875 w 64246"/>
                <a:gd name="connsiteY2" fmla="*/ 8484 h 77095"/>
                <a:gd name="connsiteX3" fmla="*/ 53585 w 64246"/>
                <a:gd name="connsiteY3" fmla="*/ 29043 h 77095"/>
                <a:gd name="connsiteX4" fmla="*/ 29107 w 64246"/>
                <a:gd name="connsiteY4" fmla="*/ 32705 h 77095"/>
                <a:gd name="connsiteX5" fmla="*/ 32769 w 64246"/>
                <a:gd name="connsiteY5" fmla="*/ 57183 h 7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46" h="77095">
                  <a:moveTo>
                    <a:pt x="17478" y="77870"/>
                  </a:moveTo>
                  <a:cubicBezTo>
                    <a:pt x="-1682" y="63677"/>
                    <a:pt x="-5709" y="36639"/>
                    <a:pt x="8484" y="17478"/>
                  </a:cubicBezTo>
                  <a:cubicBezTo>
                    <a:pt x="22677" y="-1682"/>
                    <a:pt x="49715" y="-5709"/>
                    <a:pt x="68875" y="8484"/>
                  </a:cubicBezTo>
                  <a:lnTo>
                    <a:pt x="53585" y="29043"/>
                  </a:lnTo>
                  <a:cubicBezTo>
                    <a:pt x="45814" y="23295"/>
                    <a:pt x="34855" y="24934"/>
                    <a:pt x="29107" y="32705"/>
                  </a:cubicBezTo>
                  <a:cubicBezTo>
                    <a:pt x="23359" y="40475"/>
                    <a:pt x="24998" y="51435"/>
                    <a:pt x="32769" y="57183"/>
                  </a:cubicBez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88" name="Freeform: Shape 1722">
              <a:extLst>
                <a:ext uri="{FF2B5EF4-FFF2-40B4-BE49-F238E27FC236}">
                  <a16:creationId xmlns:a16="http://schemas.microsoft.com/office/drawing/2014/main" id="{36A7F6B0-0ED6-BA47-B84E-0468DADB8FAD}"/>
                </a:ext>
              </a:extLst>
            </p:cNvPr>
            <p:cNvSpPr/>
            <p:nvPr/>
          </p:nvSpPr>
          <p:spPr>
            <a:xfrm>
              <a:off x="5449341" y="4110874"/>
              <a:ext cx="102794" cy="102794"/>
            </a:xfrm>
            <a:custGeom>
              <a:avLst/>
              <a:gdLst>
                <a:gd name="connsiteX0" fmla="*/ 73498 w 102793"/>
                <a:gd name="connsiteY0" fmla="*/ 104978 h 102793"/>
                <a:gd name="connsiteX1" fmla="*/ 52039 w 102793"/>
                <a:gd name="connsiteY1" fmla="*/ 96112 h 102793"/>
                <a:gd name="connsiteX2" fmla="*/ 0 w 102793"/>
                <a:gd name="connsiteY2" fmla="*/ 44715 h 102793"/>
                <a:gd name="connsiteX3" fmla="*/ 18117 w 102793"/>
                <a:gd name="connsiteY3" fmla="*/ 26598 h 102793"/>
                <a:gd name="connsiteX4" fmla="*/ 69514 w 102793"/>
                <a:gd name="connsiteY4" fmla="*/ 77995 h 102793"/>
                <a:gd name="connsiteX5" fmla="*/ 75252 w 102793"/>
                <a:gd name="connsiteY5" fmla="*/ 78939 h 102793"/>
                <a:gd name="connsiteX6" fmla="*/ 76196 w 102793"/>
                <a:gd name="connsiteY6" fmla="*/ 77995 h 102793"/>
                <a:gd name="connsiteX7" fmla="*/ 76196 w 102793"/>
                <a:gd name="connsiteY7" fmla="*/ 71313 h 102793"/>
                <a:gd name="connsiteX8" fmla="*/ 24157 w 102793"/>
                <a:gd name="connsiteY8" fmla="*/ 18117 h 102793"/>
                <a:gd name="connsiteX9" fmla="*/ 42274 w 102793"/>
                <a:gd name="connsiteY9" fmla="*/ 0 h 102793"/>
                <a:gd name="connsiteX10" fmla="*/ 95084 w 102793"/>
                <a:gd name="connsiteY10" fmla="*/ 52939 h 102793"/>
                <a:gd name="connsiteX11" fmla="*/ 95084 w 102793"/>
                <a:gd name="connsiteY11" fmla="*/ 95855 h 102793"/>
                <a:gd name="connsiteX12" fmla="*/ 73498 w 102793"/>
                <a:gd name="connsiteY12" fmla="*/ 104978 h 10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793" h="102793">
                  <a:moveTo>
                    <a:pt x="73498" y="104978"/>
                  </a:moveTo>
                  <a:cubicBezTo>
                    <a:pt x="65441" y="105044"/>
                    <a:pt x="57700" y="101846"/>
                    <a:pt x="52039" y="96112"/>
                  </a:cubicBezTo>
                  <a:lnTo>
                    <a:pt x="0" y="44715"/>
                  </a:lnTo>
                  <a:lnTo>
                    <a:pt x="18117" y="26598"/>
                  </a:lnTo>
                  <a:lnTo>
                    <a:pt x="69514" y="77995"/>
                  </a:lnTo>
                  <a:cubicBezTo>
                    <a:pt x="70838" y="79840"/>
                    <a:pt x="73407" y="80263"/>
                    <a:pt x="75252" y="78939"/>
                  </a:cubicBezTo>
                  <a:cubicBezTo>
                    <a:pt x="75616" y="78678"/>
                    <a:pt x="75935" y="78359"/>
                    <a:pt x="76196" y="77995"/>
                  </a:cubicBezTo>
                  <a:cubicBezTo>
                    <a:pt x="78025" y="76143"/>
                    <a:pt x="78025" y="73165"/>
                    <a:pt x="76196" y="71313"/>
                  </a:cubicBezTo>
                  <a:lnTo>
                    <a:pt x="24157" y="18117"/>
                  </a:lnTo>
                  <a:lnTo>
                    <a:pt x="42274" y="0"/>
                  </a:lnTo>
                  <a:lnTo>
                    <a:pt x="95084" y="52939"/>
                  </a:lnTo>
                  <a:cubicBezTo>
                    <a:pt x="106808" y="64843"/>
                    <a:pt x="106808" y="83952"/>
                    <a:pt x="95084" y="95855"/>
                  </a:cubicBezTo>
                  <a:cubicBezTo>
                    <a:pt x="89436" y="101716"/>
                    <a:pt x="81637" y="105012"/>
                    <a:pt x="73498" y="104978"/>
                  </a:cubicBez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89" name="Graphic 13">
            <a:extLst>
              <a:ext uri="{FF2B5EF4-FFF2-40B4-BE49-F238E27FC236}">
                <a16:creationId xmlns:a16="http://schemas.microsoft.com/office/drawing/2014/main" id="{7010754C-950E-594D-9D7C-959B86FDDF31}"/>
              </a:ext>
            </a:extLst>
          </p:cNvPr>
          <p:cNvGrpSpPr/>
          <p:nvPr/>
        </p:nvGrpSpPr>
        <p:grpSpPr>
          <a:xfrm>
            <a:off x="4147982" y="2391687"/>
            <a:ext cx="165064" cy="165064"/>
            <a:chOff x="10464366" y="2921732"/>
            <a:chExt cx="469900" cy="469900"/>
          </a:xfrm>
          <a:solidFill>
            <a:srgbClr val="FFFFFF">
              <a:lumMod val="65000"/>
            </a:srgbClr>
          </a:solidFill>
        </p:grpSpPr>
        <p:sp>
          <p:nvSpPr>
            <p:cNvPr id="90" name="Freeform: Shape 2856">
              <a:extLst>
                <a:ext uri="{FF2B5EF4-FFF2-40B4-BE49-F238E27FC236}">
                  <a16:creationId xmlns:a16="http://schemas.microsoft.com/office/drawing/2014/main" id="{BFF398F9-D9B8-164D-BD0B-06C7D539A21C}"/>
                </a:ext>
              </a:extLst>
            </p:cNvPr>
            <p:cNvSpPr/>
            <p:nvPr/>
          </p:nvSpPr>
          <p:spPr>
            <a:xfrm>
              <a:off x="10531374" y="2935829"/>
              <a:ext cx="328930" cy="441706"/>
            </a:xfrm>
            <a:custGeom>
              <a:avLst/>
              <a:gdLst>
                <a:gd name="connsiteX0" fmla="*/ 167942 w 328930"/>
                <a:gd name="connsiteY0" fmla="*/ 441706 h 441706"/>
                <a:gd name="connsiteX1" fmla="*/ 0 w 328930"/>
                <a:gd name="connsiteY1" fmla="*/ 377518 h 441706"/>
                <a:gd name="connsiteX2" fmla="*/ 0 w 328930"/>
                <a:gd name="connsiteY2" fmla="*/ 64188 h 441706"/>
                <a:gd name="connsiteX3" fmla="*/ 167942 w 328930"/>
                <a:gd name="connsiteY3" fmla="*/ 0 h 441706"/>
                <a:gd name="connsiteX4" fmla="*/ 335979 w 328930"/>
                <a:gd name="connsiteY4" fmla="*/ 64188 h 441706"/>
                <a:gd name="connsiteX5" fmla="*/ 335979 w 328930"/>
                <a:gd name="connsiteY5" fmla="*/ 377518 h 441706"/>
                <a:gd name="connsiteX6" fmla="*/ 167942 w 328930"/>
                <a:gd name="connsiteY6" fmla="*/ 441706 h 441706"/>
                <a:gd name="connsiteX7" fmla="*/ 167942 w 328930"/>
                <a:gd name="connsiteY7" fmla="*/ 18796 h 441706"/>
                <a:gd name="connsiteX8" fmla="*/ 18796 w 328930"/>
                <a:gd name="connsiteY8" fmla="*/ 64188 h 441706"/>
                <a:gd name="connsiteX9" fmla="*/ 18796 w 328930"/>
                <a:gd name="connsiteY9" fmla="*/ 377518 h 441706"/>
                <a:gd name="connsiteX10" fmla="*/ 167942 w 328930"/>
                <a:gd name="connsiteY10" fmla="*/ 422910 h 441706"/>
                <a:gd name="connsiteX11" fmla="*/ 317183 w 328930"/>
                <a:gd name="connsiteY11" fmla="*/ 377518 h 441706"/>
                <a:gd name="connsiteX12" fmla="*/ 317183 w 328930"/>
                <a:gd name="connsiteY12" fmla="*/ 64188 h 441706"/>
                <a:gd name="connsiteX13" fmla="*/ 167942 w 328930"/>
                <a:gd name="connsiteY13" fmla="*/ 18796 h 441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8930" h="441706">
                  <a:moveTo>
                    <a:pt x="167942" y="441706"/>
                  </a:moveTo>
                  <a:cubicBezTo>
                    <a:pt x="86462" y="441706"/>
                    <a:pt x="0" y="419245"/>
                    <a:pt x="0" y="377518"/>
                  </a:cubicBezTo>
                  <a:lnTo>
                    <a:pt x="0" y="64188"/>
                  </a:lnTo>
                  <a:cubicBezTo>
                    <a:pt x="0" y="22461"/>
                    <a:pt x="86462" y="0"/>
                    <a:pt x="167942" y="0"/>
                  </a:cubicBezTo>
                  <a:cubicBezTo>
                    <a:pt x="249423" y="0"/>
                    <a:pt x="335979" y="22461"/>
                    <a:pt x="335979" y="64188"/>
                  </a:cubicBezTo>
                  <a:lnTo>
                    <a:pt x="335979" y="377518"/>
                  </a:lnTo>
                  <a:cubicBezTo>
                    <a:pt x="335979" y="419245"/>
                    <a:pt x="249423" y="441706"/>
                    <a:pt x="167942" y="441706"/>
                  </a:cubicBezTo>
                  <a:close/>
                  <a:moveTo>
                    <a:pt x="167942" y="18796"/>
                  </a:moveTo>
                  <a:cubicBezTo>
                    <a:pt x="75466" y="18796"/>
                    <a:pt x="18796" y="45204"/>
                    <a:pt x="18796" y="64188"/>
                  </a:cubicBezTo>
                  <a:lnTo>
                    <a:pt x="18796" y="377518"/>
                  </a:lnTo>
                  <a:cubicBezTo>
                    <a:pt x="18796" y="396314"/>
                    <a:pt x="75184" y="422910"/>
                    <a:pt x="167942" y="422910"/>
                  </a:cubicBezTo>
                  <a:cubicBezTo>
                    <a:pt x="260701" y="422910"/>
                    <a:pt x="317183" y="396502"/>
                    <a:pt x="317183" y="377518"/>
                  </a:cubicBezTo>
                  <a:lnTo>
                    <a:pt x="317183" y="64188"/>
                  </a:lnTo>
                  <a:cubicBezTo>
                    <a:pt x="317183" y="45204"/>
                    <a:pt x="260419" y="18796"/>
                    <a:pt x="167942" y="18796"/>
                  </a:cubicBez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91" name="Freeform: Shape 2857">
              <a:extLst>
                <a:ext uri="{FF2B5EF4-FFF2-40B4-BE49-F238E27FC236}">
                  <a16:creationId xmlns:a16="http://schemas.microsoft.com/office/drawing/2014/main" id="{CA6E0ED1-AF30-DC44-BB08-1EA76DDB3E89}"/>
                </a:ext>
              </a:extLst>
            </p:cNvPr>
            <p:cNvSpPr/>
            <p:nvPr/>
          </p:nvSpPr>
          <p:spPr>
            <a:xfrm>
              <a:off x="10531374" y="2990525"/>
              <a:ext cx="328930" cy="56388"/>
            </a:xfrm>
            <a:custGeom>
              <a:avLst/>
              <a:gdLst>
                <a:gd name="connsiteX0" fmla="*/ 167942 w 328930"/>
                <a:gd name="connsiteY0" fmla="*/ 64188 h 56388"/>
                <a:gd name="connsiteX1" fmla="*/ 0 w 328930"/>
                <a:gd name="connsiteY1" fmla="*/ 0 h 56388"/>
                <a:gd name="connsiteX2" fmla="*/ 18796 w 328930"/>
                <a:gd name="connsiteY2" fmla="*/ 0 h 56388"/>
                <a:gd name="connsiteX3" fmla="*/ 167942 w 328930"/>
                <a:gd name="connsiteY3" fmla="*/ 45392 h 56388"/>
                <a:gd name="connsiteX4" fmla="*/ 317183 w 328930"/>
                <a:gd name="connsiteY4" fmla="*/ 0 h 56388"/>
                <a:gd name="connsiteX5" fmla="*/ 335979 w 328930"/>
                <a:gd name="connsiteY5" fmla="*/ 0 h 56388"/>
                <a:gd name="connsiteX6" fmla="*/ 167942 w 328930"/>
                <a:gd name="connsiteY6" fmla="*/ 64188 h 56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930" h="56388">
                  <a:moveTo>
                    <a:pt x="167942" y="64188"/>
                  </a:moveTo>
                  <a:cubicBezTo>
                    <a:pt x="86462" y="64188"/>
                    <a:pt x="0" y="41727"/>
                    <a:pt x="0" y="0"/>
                  </a:cubicBezTo>
                  <a:lnTo>
                    <a:pt x="18796" y="0"/>
                  </a:lnTo>
                  <a:cubicBezTo>
                    <a:pt x="18796" y="18796"/>
                    <a:pt x="75184" y="45392"/>
                    <a:pt x="167942" y="45392"/>
                  </a:cubicBezTo>
                  <a:cubicBezTo>
                    <a:pt x="260701" y="45392"/>
                    <a:pt x="317183" y="18984"/>
                    <a:pt x="317183" y="0"/>
                  </a:cubicBezTo>
                  <a:lnTo>
                    <a:pt x="335979" y="0"/>
                  </a:lnTo>
                  <a:cubicBezTo>
                    <a:pt x="335979" y="41727"/>
                    <a:pt x="249423" y="64188"/>
                    <a:pt x="167942" y="64188"/>
                  </a:cubicBez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92" name="Graphic 31">
            <a:extLst>
              <a:ext uri="{FF2B5EF4-FFF2-40B4-BE49-F238E27FC236}">
                <a16:creationId xmlns:a16="http://schemas.microsoft.com/office/drawing/2014/main" id="{2D62D581-91FA-2844-A6DF-D96580D5D2D9}"/>
              </a:ext>
            </a:extLst>
          </p:cNvPr>
          <p:cNvGrpSpPr/>
          <p:nvPr/>
        </p:nvGrpSpPr>
        <p:grpSpPr>
          <a:xfrm>
            <a:off x="4472694" y="2749637"/>
            <a:ext cx="198613" cy="126774"/>
            <a:chOff x="805348" y="3795993"/>
            <a:chExt cx="565402" cy="360895"/>
          </a:xfrm>
          <a:solidFill>
            <a:srgbClr val="FFFFFF">
              <a:lumMod val="65000"/>
            </a:srgbClr>
          </a:solidFill>
        </p:grpSpPr>
        <p:sp>
          <p:nvSpPr>
            <p:cNvPr id="93" name="Freeform: Shape 2834">
              <a:extLst>
                <a:ext uri="{FF2B5EF4-FFF2-40B4-BE49-F238E27FC236}">
                  <a16:creationId xmlns:a16="http://schemas.microsoft.com/office/drawing/2014/main" id="{A80BDC19-A3C3-8F4E-902D-F8DCADF38170}"/>
                </a:ext>
              </a:extLst>
            </p:cNvPr>
            <p:cNvSpPr/>
            <p:nvPr/>
          </p:nvSpPr>
          <p:spPr>
            <a:xfrm>
              <a:off x="805348" y="3795993"/>
              <a:ext cx="565402" cy="360895"/>
            </a:xfrm>
            <a:custGeom>
              <a:avLst/>
              <a:gdLst>
                <a:gd name="connsiteX0" fmla="*/ 553372 w 565401"/>
                <a:gd name="connsiteY0" fmla="*/ 362338 h 360894"/>
                <a:gd name="connsiteX1" fmla="*/ 12030 w 565401"/>
                <a:gd name="connsiteY1" fmla="*/ 362338 h 360894"/>
                <a:gd name="connsiteX2" fmla="*/ 0 w 565401"/>
                <a:gd name="connsiteY2" fmla="*/ 350308 h 360894"/>
                <a:gd name="connsiteX3" fmla="*/ 0 w 565401"/>
                <a:gd name="connsiteY3" fmla="*/ 12030 h 360894"/>
                <a:gd name="connsiteX4" fmla="*/ 12030 w 565401"/>
                <a:gd name="connsiteY4" fmla="*/ 0 h 360894"/>
                <a:gd name="connsiteX5" fmla="*/ 553372 w 565401"/>
                <a:gd name="connsiteY5" fmla="*/ 0 h 360894"/>
                <a:gd name="connsiteX6" fmla="*/ 565402 w 565401"/>
                <a:gd name="connsiteY6" fmla="*/ 12030 h 360894"/>
                <a:gd name="connsiteX7" fmla="*/ 565402 w 565401"/>
                <a:gd name="connsiteY7" fmla="*/ 350308 h 360894"/>
                <a:gd name="connsiteX8" fmla="*/ 553372 w 565401"/>
                <a:gd name="connsiteY8" fmla="*/ 362338 h 360894"/>
                <a:gd name="connsiteX9" fmla="*/ 24060 w 565401"/>
                <a:gd name="connsiteY9" fmla="*/ 338279 h 360894"/>
                <a:gd name="connsiteX10" fmla="*/ 541342 w 565401"/>
                <a:gd name="connsiteY10" fmla="*/ 338279 h 360894"/>
                <a:gd name="connsiteX11" fmla="*/ 541342 w 565401"/>
                <a:gd name="connsiteY11" fmla="*/ 24060 h 360894"/>
                <a:gd name="connsiteX12" fmla="*/ 24060 w 565401"/>
                <a:gd name="connsiteY12" fmla="*/ 24060 h 36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5401" h="360894">
                  <a:moveTo>
                    <a:pt x="553372" y="362338"/>
                  </a:moveTo>
                  <a:lnTo>
                    <a:pt x="12030" y="362338"/>
                  </a:lnTo>
                  <a:cubicBezTo>
                    <a:pt x="5386" y="362338"/>
                    <a:pt x="0" y="356952"/>
                    <a:pt x="0" y="350308"/>
                  </a:cubicBezTo>
                  <a:lnTo>
                    <a:pt x="0" y="12030"/>
                  </a:lnTo>
                  <a:cubicBezTo>
                    <a:pt x="0" y="5386"/>
                    <a:pt x="5386" y="0"/>
                    <a:pt x="12030" y="0"/>
                  </a:cubicBezTo>
                  <a:lnTo>
                    <a:pt x="553372" y="0"/>
                  </a:lnTo>
                  <a:cubicBezTo>
                    <a:pt x="560016" y="0"/>
                    <a:pt x="565402" y="5386"/>
                    <a:pt x="565402" y="12030"/>
                  </a:cubicBezTo>
                  <a:lnTo>
                    <a:pt x="565402" y="350308"/>
                  </a:lnTo>
                  <a:cubicBezTo>
                    <a:pt x="565402" y="356952"/>
                    <a:pt x="560016" y="362338"/>
                    <a:pt x="553372" y="362338"/>
                  </a:cubicBezTo>
                  <a:close/>
                  <a:moveTo>
                    <a:pt x="24060" y="338279"/>
                  </a:moveTo>
                  <a:lnTo>
                    <a:pt x="541342" y="338279"/>
                  </a:lnTo>
                  <a:lnTo>
                    <a:pt x="541342" y="24060"/>
                  </a:lnTo>
                  <a:lnTo>
                    <a:pt x="24060" y="24060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94" name="Freeform: Shape 2835">
              <a:extLst>
                <a:ext uri="{FF2B5EF4-FFF2-40B4-BE49-F238E27FC236}">
                  <a16:creationId xmlns:a16="http://schemas.microsoft.com/office/drawing/2014/main" id="{1BAF6634-3F88-1C4B-9F75-223B4101AB9A}"/>
                </a:ext>
              </a:extLst>
            </p:cNvPr>
            <p:cNvSpPr/>
            <p:nvPr/>
          </p:nvSpPr>
          <p:spPr>
            <a:xfrm>
              <a:off x="873076" y="3853135"/>
              <a:ext cx="12030" cy="240596"/>
            </a:xfrm>
            <a:custGeom>
              <a:avLst/>
              <a:gdLst>
                <a:gd name="connsiteX0" fmla="*/ 0 w 12029"/>
                <a:gd name="connsiteY0" fmla="*/ 0 h 240596"/>
                <a:gd name="connsiteX1" fmla="*/ 24060 w 12029"/>
                <a:gd name="connsiteY1" fmla="*/ 0 h 240596"/>
                <a:gd name="connsiteX2" fmla="*/ 24060 w 12029"/>
                <a:gd name="connsiteY2" fmla="*/ 248175 h 240596"/>
                <a:gd name="connsiteX3" fmla="*/ 0 w 12029"/>
                <a:gd name="connsiteY3" fmla="*/ 248175 h 24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29" h="240596">
                  <a:moveTo>
                    <a:pt x="0" y="0"/>
                  </a:moveTo>
                  <a:lnTo>
                    <a:pt x="24060" y="0"/>
                  </a:lnTo>
                  <a:lnTo>
                    <a:pt x="24060" y="248175"/>
                  </a:lnTo>
                  <a:lnTo>
                    <a:pt x="0" y="24817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95" name="Freeform: Shape 2836">
              <a:extLst>
                <a:ext uri="{FF2B5EF4-FFF2-40B4-BE49-F238E27FC236}">
                  <a16:creationId xmlns:a16="http://schemas.microsoft.com/office/drawing/2014/main" id="{64466E71-AA34-C54D-A64A-D06F9A4017C6}"/>
                </a:ext>
              </a:extLst>
            </p:cNvPr>
            <p:cNvSpPr/>
            <p:nvPr/>
          </p:nvSpPr>
          <p:spPr>
            <a:xfrm>
              <a:off x="940683" y="3853135"/>
              <a:ext cx="24060" cy="240596"/>
            </a:xfrm>
            <a:custGeom>
              <a:avLst/>
              <a:gdLst>
                <a:gd name="connsiteX0" fmla="*/ 0 w 24059"/>
                <a:gd name="connsiteY0" fmla="*/ 0 h 240596"/>
                <a:gd name="connsiteX1" fmla="*/ 24060 w 24059"/>
                <a:gd name="connsiteY1" fmla="*/ 0 h 240596"/>
                <a:gd name="connsiteX2" fmla="*/ 24060 w 24059"/>
                <a:gd name="connsiteY2" fmla="*/ 248175 h 240596"/>
                <a:gd name="connsiteX3" fmla="*/ 0 w 24059"/>
                <a:gd name="connsiteY3" fmla="*/ 248175 h 24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59" h="240596">
                  <a:moveTo>
                    <a:pt x="0" y="0"/>
                  </a:moveTo>
                  <a:lnTo>
                    <a:pt x="24060" y="0"/>
                  </a:lnTo>
                  <a:lnTo>
                    <a:pt x="24060" y="248175"/>
                  </a:lnTo>
                  <a:lnTo>
                    <a:pt x="0" y="24817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96" name="Freeform: Shape 2837">
              <a:extLst>
                <a:ext uri="{FF2B5EF4-FFF2-40B4-BE49-F238E27FC236}">
                  <a16:creationId xmlns:a16="http://schemas.microsoft.com/office/drawing/2014/main" id="{14E12B21-B74F-134F-A10A-6BA13F718676}"/>
                </a:ext>
              </a:extLst>
            </p:cNvPr>
            <p:cNvSpPr/>
            <p:nvPr/>
          </p:nvSpPr>
          <p:spPr>
            <a:xfrm>
              <a:off x="1008411" y="3853135"/>
              <a:ext cx="24060" cy="240596"/>
            </a:xfrm>
            <a:custGeom>
              <a:avLst/>
              <a:gdLst>
                <a:gd name="connsiteX0" fmla="*/ 0 w 24059"/>
                <a:gd name="connsiteY0" fmla="*/ 0 h 240596"/>
                <a:gd name="connsiteX1" fmla="*/ 24060 w 24059"/>
                <a:gd name="connsiteY1" fmla="*/ 0 h 240596"/>
                <a:gd name="connsiteX2" fmla="*/ 24060 w 24059"/>
                <a:gd name="connsiteY2" fmla="*/ 248175 h 240596"/>
                <a:gd name="connsiteX3" fmla="*/ 0 w 24059"/>
                <a:gd name="connsiteY3" fmla="*/ 248175 h 24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59" h="240596">
                  <a:moveTo>
                    <a:pt x="0" y="0"/>
                  </a:moveTo>
                  <a:lnTo>
                    <a:pt x="24060" y="0"/>
                  </a:lnTo>
                  <a:lnTo>
                    <a:pt x="24060" y="248175"/>
                  </a:lnTo>
                  <a:lnTo>
                    <a:pt x="0" y="24817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97" name="Freeform: Shape 2838">
              <a:extLst>
                <a:ext uri="{FF2B5EF4-FFF2-40B4-BE49-F238E27FC236}">
                  <a16:creationId xmlns:a16="http://schemas.microsoft.com/office/drawing/2014/main" id="{FB68C1B1-4B52-644C-9861-454C52BEB372}"/>
                </a:ext>
              </a:extLst>
            </p:cNvPr>
            <p:cNvSpPr/>
            <p:nvPr/>
          </p:nvSpPr>
          <p:spPr>
            <a:xfrm>
              <a:off x="1076019" y="3853135"/>
              <a:ext cx="24060" cy="240596"/>
            </a:xfrm>
            <a:custGeom>
              <a:avLst/>
              <a:gdLst>
                <a:gd name="connsiteX0" fmla="*/ 0 w 24059"/>
                <a:gd name="connsiteY0" fmla="*/ 0 h 240596"/>
                <a:gd name="connsiteX1" fmla="*/ 24060 w 24059"/>
                <a:gd name="connsiteY1" fmla="*/ 0 h 240596"/>
                <a:gd name="connsiteX2" fmla="*/ 24060 w 24059"/>
                <a:gd name="connsiteY2" fmla="*/ 248175 h 240596"/>
                <a:gd name="connsiteX3" fmla="*/ 0 w 24059"/>
                <a:gd name="connsiteY3" fmla="*/ 248175 h 24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59" h="240596">
                  <a:moveTo>
                    <a:pt x="0" y="0"/>
                  </a:moveTo>
                  <a:lnTo>
                    <a:pt x="24060" y="0"/>
                  </a:lnTo>
                  <a:lnTo>
                    <a:pt x="24060" y="248175"/>
                  </a:lnTo>
                  <a:lnTo>
                    <a:pt x="0" y="24817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98" name="Freeform: Shape 2839">
              <a:extLst>
                <a:ext uri="{FF2B5EF4-FFF2-40B4-BE49-F238E27FC236}">
                  <a16:creationId xmlns:a16="http://schemas.microsoft.com/office/drawing/2014/main" id="{5896D16A-9D88-1D41-BB9D-88D226F0F8AB}"/>
                </a:ext>
              </a:extLst>
            </p:cNvPr>
            <p:cNvSpPr/>
            <p:nvPr/>
          </p:nvSpPr>
          <p:spPr>
            <a:xfrm>
              <a:off x="1143747" y="3853135"/>
              <a:ext cx="24060" cy="240596"/>
            </a:xfrm>
            <a:custGeom>
              <a:avLst/>
              <a:gdLst>
                <a:gd name="connsiteX0" fmla="*/ 0 w 24059"/>
                <a:gd name="connsiteY0" fmla="*/ 0 h 240596"/>
                <a:gd name="connsiteX1" fmla="*/ 24060 w 24059"/>
                <a:gd name="connsiteY1" fmla="*/ 0 h 240596"/>
                <a:gd name="connsiteX2" fmla="*/ 24060 w 24059"/>
                <a:gd name="connsiteY2" fmla="*/ 248175 h 240596"/>
                <a:gd name="connsiteX3" fmla="*/ 0 w 24059"/>
                <a:gd name="connsiteY3" fmla="*/ 248175 h 24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59" h="240596">
                  <a:moveTo>
                    <a:pt x="0" y="0"/>
                  </a:moveTo>
                  <a:lnTo>
                    <a:pt x="24060" y="0"/>
                  </a:lnTo>
                  <a:lnTo>
                    <a:pt x="24060" y="248175"/>
                  </a:lnTo>
                  <a:lnTo>
                    <a:pt x="0" y="24817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99" name="Freeform: Shape 2840">
              <a:extLst>
                <a:ext uri="{FF2B5EF4-FFF2-40B4-BE49-F238E27FC236}">
                  <a16:creationId xmlns:a16="http://schemas.microsoft.com/office/drawing/2014/main" id="{FAC1F61B-6FCC-8042-9AE9-57C28E723AE2}"/>
                </a:ext>
              </a:extLst>
            </p:cNvPr>
            <p:cNvSpPr/>
            <p:nvPr/>
          </p:nvSpPr>
          <p:spPr>
            <a:xfrm>
              <a:off x="1211354" y="3853135"/>
              <a:ext cx="24060" cy="240596"/>
            </a:xfrm>
            <a:custGeom>
              <a:avLst/>
              <a:gdLst>
                <a:gd name="connsiteX0" fmla="*/ 0 w 24059"/>
                <a:gd name="connsiteY0" fmla="*/ 0 h 240596"/>
                <a:gd name="connsiteX1" fmla="*/ 24060 w 24059"/>
                <a:gd name="connsiteY1" fmla="*/ 0 h 240596"/>
                <a:gd name="connsiteX2" fmla="*/ 24060 w 24059"/>
                <a:gd name="connsiteY2" fmla="*/ 248175 h 240596"/>
                <a:gd name="connsiteX3" fmla="*/ 0 w 24059"/>
                <a:gd name="connsiteY3" fmla="*/ 248175 h 24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59" h="240596">
                  <a:moveTo>
                    <a:pt x="0" y="0"/>
                  </a:moveTo>
                  <a:lnTo>
                    <a:pt x="24060" y="0"/>
                  </a:lnTo>
                  <a:lnTo>
                    <a:pt x="24060" y="248175"/>
                  </a:lnTo>
                  <a:lnTo>
                    <a:pt x="0" y="24817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00" name="Freeform: Shape 2841">
              <a:extLst>
                <a:ext uri="{FF2B5EF4-FFF2-40B4-BE49-F238E27FC236}">
                  <a16:creationId xmlns:a16="http://schemas.microsoft.com/office/drawing/2014/main" id="{29BAC44F-F3D3-8B48-9465-9E992C436478}"/>
                </a:ext>
              </a:extLst>
            </p:cNvPr>
            <p:cNvSpPr/>
            <p:nvPr/>
          </p:nvSpPr>
          <p:spPr>
            <a:xfrm>
              <a:off x="1279082" y="3853135"/>
              <a:ext cx="24060" cy="240596"/>
            </a:xfrm>
            <a:custGeom>
              <a:avLst/>
              <a:gdLst>
                <a:gd name="connsiteX0" fmla="*/ 0 w 24059"/>
                <a:gd name="connsiteY0" fmla="*/ 0 h 240596"/>
                <a:gd name="connsiteX1" fmla="*/ 24060 w 24059"/>
                <a:gd name="connsiteY1" fmla="*/ 0 h 240596"/>
                <a:gd name="connsiteX2" fmla="*/ 24060 w 24059"/>
                <a:gd name="connsiteY2" fmla="*/ 248175 h 240596"/>
                <a:gd name="connsiteX3" fmla="*/ 0 w 24059"/>
                <a:gd name="connsiteY3" fmla="*/ 248175 h 24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59" h="240596">
                  <a:moveTo>
                    <a:pt x="0" y="0"/>
                  </a:moveTo>
                  <a:lnTo>
                    <a:pt x="24060" y="0"/>
                  </a:lnTo>
                  <a:lnTo>
                    <a:pt x="24060" y="248175"/>
                  </a:lnTo>
                  <a:lnTo>
                    <a:pt x="0" y="24817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01" name="Graphic 56">
            <a:extLst>
              <a:ext uri="{FF2B5EF4-FFF2-40B4-BE49-F238E27FC236}">
                <a16:creationId xmlns:a16="http://schemas.microsoft.com/office/drawing/2014/main" id="{722C5383-2C1D-A049-AEF0-A7E40DC4123E}"/>
              </a:ext>
            </a:extLst>
          </p:cNvPr>
          <p:cNvGrpSpPr/>
          <p:nvPr/>
        </p:nvGrpSpPr>
        <p:grpSpPr>
          <a:xfrm>
            <a:off x="4494421" y="2398554"/>
            <a:ext cx="155160" cy="151330"/>
            <a:chOff x="585309" y="2690605"/>
            <a:chExt cx="441706" cy="430804"/>
          </a:xfrm>
          <a:solidFill>
            <a:srgbClr val="FFFFFF">
              <a:lumMod val="65000"/>
            </a:srgbClr>
          </a:solidFill>
        </p:grpSpPr>
        <p:sp>
          <p:nvSpPr>
            <p:cNvPr id="102" name="Freeform: Shape 2774">
              <a:extLst>
                <a:ext uri="{FF2B5EF4-FFF2-40B4-BE49-F238E27FC236}">
                  <a16:creationId xmlns:a16="http://schemas.microsoft.com/office/drawing/2014/main" id="{D8719BB3-7676-9249-8B70-6C8012EABC7D}"/>
                </a:ext>
              </a:extLst>
            </p:cNvPr>
            <p:cNvSpPr/>
            <p:nvPr/>
          </p:nvSpPr>
          <p:spPr>
            <a:xfrm>
              <a:off x="585309" y="2690605"/>
              <a:ext cx="441706" cy="131572"/>
            </a:xfrm>
            <a:custGeom>
              <a:avLst/>
              <a:gdLst>
                <a:gd name="connsiteX0" fmla="*/ 441706 w 441706"/>
                <a:gd name="connsiteY0" fmla="*/ 133076 h 131572"/>
                <a:gd name="connsiteX1" fmla="*/ 0 w 441706"/>
                <a:gd name="connsiteY1" fmla="*/ 133076 h 131572"/>
                <a:gd name="connsiteX2" fmla="*/ 0 w 441706"/>
                <a:gd name="connsiteY2" fmla="*/ 0 h 131572"/>
                <a:gd name="connsiteX3" fmla="*/ 441706 w 441706"/>
                <a:gd name="connsiteY3" fmla="*/ 0 h 131572"/>
                <a:gd name="connsiteX4" fmla="*/ 18796 w 441706"/>
                <a:gd name="connsiteY4" fmla="*/ 114280 h 131572"/>
                <a:gd name="connsiteX5" fmla="*/ 422910 w 441706"/>
                <a:gd name="connsiteY5" fmla="*/ 114280 h 131572"/>
                <a:gd name="connsiteX6" fmla="*/ 422910 w 441706"/>
                <a:gd name="connsiteY6" fmla="*/ 18796 h 131572"/>
                <a:gd name="connsiteX7" fmla="*/ 18796 w 441706"/>
                <a:gd name="connsiteY7" fmla="*/ 18796 h 131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706" h="131572">
                  <a:moveTo>
                    <a:pt x="441706" y="133076"/>
                  </a:moveTo>
                  <a:lnTo>
                    <a:pt x="0" y="133076"/>
                  </a:lnTo>
                  <a:lnTo>
                    <a:pt x="0" y="0"/>
                  </a:lnTo>
                  <a:lnTo>
                    <a:pt x="441706" y="0"/>
                  </a:lnTo>
                  <a:close/>
                  <a:moveTo>
                    <a:pt x="18796" y="114280"/>
                  </a:moveTo>
                  <a:lnTo>
                    <a:pt x="422910" y="114280"/>
                  </a:lnTo>
                  <a:lnTo>
                    <a:pt x="422910" y="18796"/>
                  </a:lnTo>
                  <a:lnTo>
                    <a:pt x="18796" y="18796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03" name="Freeform: Shape 2775">
              <a:extLst>
                <a:ext uri="{FF2B5EF4-FFF2-40B4-BE49-F238E27FC236}">
                  <a16:creationId xmlns:a16="http://schemas.microsoft.com/office/drawing/2014/main" id="{33CE55F1-453A-D546-87C7-84324E1C8CE4}"/>
                </a:ext>
              </a:extLst>
            </p:cNvPr>
            <p:cNvSpPr/>
            <p:nvPr/>
          </p:nvSpPr>
          <p:spPr>
            <a:xfrm>
              <a:off x="585309" y="2840127"/>
              <a:ext cx="206756" cy="131572"/>
            </a:xfrm>
            <a:custGeom>
              <a:avLst/>
              <a:gdLst>
                <a:gd name="connsiteX0" fmla="*/ 212583 w 206756"/>
                <a:gd name="connsiteY0" fmla="*/ 133264 h 131572"/>
                <a:gd name="connsiteX1" fmla="*/ 0 w 206756"/>
                <a:gd name="connsiteY1" fmla="*/ 133264 h 131572"/>
                <a:gd name="connsiteX2" fmla="*/ 0 w 206756"/>
                <a:gd name="connsiteY2" fmla="*/ 0 h 131572"/>
                <a:gd name="connsiteX3" fmla="*/ 212583 w 206756"/>
                <a:gd name="connsiteY3" fmla="*/ 0 h 131572"/>
                <a:gd name="connsiteX4" fmla="*/ 18796 w 206756"/>
                <a:gd name="connsiteY4" fmla="*/ 114468 h 131572"/>
                <a:gd name="connsiteX5" fmla="*/ 193787 w 206756"/>
                <a:gd name="connsiteY5" fmla="*/ 114468 h 131572"/>
                <a:gd name="connsiteX6" fmla="*/ 193787 w 206756"/>
                <a:gd name="connsiteY6" fmla="*/ 18796 h 131572"/>
                <a:gd name="connsiteX7" fmla="*/ 18796 w 206756"/>
                <a:gd name="connsiteY7" fmla="*/ 18796 h 131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756" h="131572">
                  <a:moveTo>
                    <a:pt x="212583" y="133264"/>
                  </a:moveTo>
                  <a:lnTo>
                    <a:pt x="0" y="133264"/>
                  </a:lnTo>
                  <a:lnTo>
                    <a:pt x="0" y="0"/>
                  </a:lnTo>
                  <a:lnTo>
                    <a:pt x="212583" y="0"/>
                  </a:lnTo>
                  <a:close/>
                  <a:moveTo>
                    <a:pt x="18796" y="114468"/>
                  </a:moveTo>
                  <a:lnTo>
                    <a:pt x="193787" y="114468"/>
                  </a:lnTo>
                  <a:lnTo>
                    <a:pt x="193787" y="18796"/>
                  </a:lnTo>
                  <a:lnTo>
                    <a:pt x="18796" y="18796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04" name="Freeform: Shape 2776">
              <a:extLst>
                <a:ext uri="{FF2B5EF4-FFF2-40B4-BE49-F238E27FC236}">
                  <a16:creationId xmlns:a16="http://schemas.microsoft.com/office/drawing/2014/main" id="{770D1DB1-186F-E540-82D5-89242356A6A5}"/>
                </a:ext>
              </a:extLst>
            </p:cNvPr>
            <p:cNvSpPr/>
            <p:nvPr/>
          </p:nvSpPr>
          <p:spPr>
            <a:xfrm>
              <a:off x="585309" y="2989837"/>
              <a:ext cx="131572" cy="131572"/>
            </a:xfrm>
            <a:custGeom>
              <a:avLst/>
              <a:gdLst>
                <a:gd name="connsiteX0" fmla="*/ 133358 w 131572"/>
                <a:gd name="connsiteY0" fmla="*/ 133076 h 131572"/>
                <a:gd name="connsiteX1" fmla="*/ 0 w 131572"/>
                <a:gd name="connsiteY1" fmla="*/ 133076 h 131572"/>
                <a:gd name="connsiteX2" fmla="*/ 0 w 131572"/>
                <a:gd name="connsiteY2" fmla="*/ 0 h 131572"/>
                <a:gd name="connsiteX3" fmla="*/ 133358 w 131572"/>
                <a:gd name="connsiteY3" fmla="*/ 0 h 131572"/>
                <a:gd name="connsiteX4" fmla="*/ 18796 w 131572"/>
                <a:gd name="connsiteY4" fmla="*/ 114280 h 131572"/>
                <a:gd name="connsiteX5" fmla="*/ 114562 w 131572"/>
                <a:gd name="connsiteY5" fmla="*/ 114280 h 131572"/>
                <a:gd name="connsiteX6" fmla="*/ 114562 w 131572"/>
                <a:gd name="connsiteY6" fmla="*/ 18796 h 131572"/>
                <a:gd name="connsiteX7" fmla="*/ 18796 w 131572"/>
                <a:gd name="connsiteY7" fmla="*/ 18796 h 131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572" h="131572">
                  <a:moveTo>
                    <a:pt x="133358" y="133076"/>
                  </a:moveTo>
                  <a:lnTo>
                    <a:pt x="0" y="133076"/>
                  </a:lnTo>
                  <a:lnTo>
                    <a:pt x="0" y="0"/>
                  </a:lnTo>
                  <a:lnTo>
                    <a:pt x="133358" y="0"/>
                  </a:lnTo>
                  <a:close/>
                  <a:moveTo>
                    <a:pt x="18796" y="114280"/>
                  </a:moveTo>
                  <a:lnTo>
                    <a:pt x="114562" y="114280"/>
                  </a:lnTo>
                  <a:lnTo>
                    <a:pt x="114562" y="18796"/>
                  </a:lnTo>
                  <a:lnTo>
                    <a:pt x="18796" y="18796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05" name="Freeform: Shape 2777">
              <a:extLst>
                <a:ext uri="{FF2B5EF4-FFF2-40B4-BE49-F238E27FC236}">
                  <a16:creationId xmlns:a16="http://schemas.microsoft.com/office/drawing/2014/main" id="{11F22063-046C-9F46-B560-D16D719C8662}"/>
                </a:ext>
              </a:extLst>
            </p:cNvPr>
            <p:cNvSpPr/>
            <p:nvPr/>
          </p:nvSpPr>
          <p:spPr>
            <a:xfrm>
              <a:off x="735113" y="2989837"/>
              <a:ext cx="140970" cy="131572"/>
            </a:xfrm>
            <a:custGeom>
              <a:avLst/>
              <a:gdLst>
                <a:gd name="connsiteX0" fmla="*/ 142098 w 140970"/>
                <a:gd name="connsiteY0" fmla="*/ 133076 h 131572"/>
                <a:gd name="connsiteX1" fmla="*/ 0 w 140970"/>
                <a:gd name="connsiteY1" fmla="*/ 133076 h 131572"/>
                <a:gd name="connsiteX2" fmla="*/ 0 w 140970"/>
                <a:gd name="connsiteY2" fmla="*/ 0 h 131572"/>
                <a:gd name="connsiteX3" fmla="*/ 142098 w 140970"/>
                <a:gd name="connsiteY3" fmla="*/ 0 h 131572"/>
                <a:gd name="connsiteX4" fmla="*/ 18796 w 140970"/>
                <a:gd name="connsiteY4" fmla="*/ 114280 h 131572"/>
                <a:gd name="connsiteX5" fmla="*/ 123302 w 140970"/>
                <a:gd name="connsiteY5" fmla="*/ 114280 h 131572"/>
                <a:gd name="connsiteX6" fmla="*/ 123302 w 140970"/>
                <a:gd name="connsiteY6" fmla="*/ 18796 h 131572"/>
                <a:gd name="connsiteX7" fmla="*/ 18796 w 140970"/>
                <a:gd name="connsiteY7" fmla="*/ 18796 h 131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970" h="131572">
                  <a:moveTo>
                    <a:pt x="142098" y="133076"/>
                  </a:moveTo>
                  <a:lnTo>
                    <a:pt x="0" y="133076"/>
                  </a:lnTo>
                  <a:lnTo>
                    <a:pt x="0" y="0"/>
                  </a:lnTo>
                  <a:lnTo>
                    <a:pt x="142098" y="0"/>
                  </a:lnTo>
                  <a:close/>
                  <a:moveTo>
                    <a:pt x="18796" y="114280"/>
                  </a:moveTo>
                  <a:lnTo>
                    <a:pt x="123302" y="114280"/>
                  </a:lnTo>
                  <a:lnTo>
                    <a:pt x="123302" y="18796"/>
                  </a:lnTo>
                  <a:lnTo>
                    <a:pt x="18796" y="18796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06" name="Freeform: Shape 2778">
              <a:extLst>
                <a:ext uri="{FF2B5EF4-FFF2-40B4-BE49-F238E27FC236}">
                  <a16:creationId xmlns:a16="http://schemas.microsoft.com/office/drawing/2014/main" id="{CFE67EEB-D2B5-B240-AE44-DA85D6357EE5}"/>
                </a:ext>
              </a:extLst>
            </p:cNvPr>
            <p:cNvSpPr/>
            <p:nvPr/>
          </p:nvSpPr>
          <p:spPr>
            <a:xfrm>
              <a:off x="893657" y="2989837"/>
              <a:ext cx="131572" cy="131572"/>
            </a:xfrm>
            <a:custGeom>
              <a:avLst/>
              <a:gdLst>
                <a:gd name="connsiteX0" fmla="*/ 133358 w 131572"/>
                <a:gd name="connsiteY0" fmla="*/ 133076 h 131572"/>
                <a:gd name="connsiteX1" fmla="*/ 0 w 131572"/>
                <a:gd name="connsiteY1" fmla="*/ 133076 h 131572"/>
                <a:gd name="connsiteX2" fmla="*/ 0 w 131572"/>
                <a:gd name="connsiteY2" fmla="*/ 0 h 131572"/>
                <a:gd name="connsiteX3" fmla="*/ 133358 w 131572"/>
                <a:gd name="connsiteY3" fmla="*/ 0 h 131572"/>
                <a:gd name="connsiteX4" fmla="*/ 18796 w 131572"/>
                <a:gd name="connsiteY4" fmla="*/ 114280 h 131572"/>
                <a:gd name="connsiteX5" fmla="*/ 114562 w 131572"/>
                <a:gd name="connsiteY5" fmla="*/ 114280 h 131572"/>
                <a:gd name="connsiteX6" fmla="*/ 114562 w 131572"/>
                <a:gd name="connsiteY6" fmla="*/ 18796 h 131572"/>
                <a:gd name="connsiteX7" fmla="*/ 18796 w 131572"/>
                <a:gd name="connsiteY7" fmla="*/ 18796 h 131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572" h="131572">
                  <a:moveTo>
                    <a:pt x="133358" y="133076"/>
                  </a:moveTo>
                  <a:lnTo>
                    <a:pt x="0" y="133076"/>
                  </a:lnTo>
                  <a:lnTo>
                    <a:pt x="0" y="0"/>
                  </a:lnTo>
                  <a:lnTo>
                    <a:pt x="133358" y="0"/>
                  </a:lnTo>
                  <a:close/>
                  <a:moveTo>
                    <a:pt x="18796" y="114280"/>
                  </a:moveTo>
                  <a:lnTo>
                    <a:pt x="114562" y="114280"/>
                  </a:lnTo>
                  <a:lnTo>
                    <a:pt x="114562" y="18796"/>
                  </a:lnTo>
                  <a:lnTo>
                    <a:pt x="18796" y="18796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07" name="Freeform: Shape 2779">
              <a:extLst>
                <a:ext uri="{FF2B5EF4-FFF2-40B4-BE49-F238E27FC236}">
                  <a16:creationId xmlns:a16="http://schemas.microsoft.com/office/drawing/2014/main" id="{0813D676-A7CF-3048-A2B6-AFD6DBAF0C47}"/>
                </a:ext>
              </a:extLst>
            </p:cNvPr>
            <p:cNvSpPr/>
            <p:nvPr/>
          </p:nvSpPr>
          <p:spPr>
            <a:xfrm>
              <a:off x="814432" y="2840127"/>
              <a:ext cx="206756" cy="131572"/>
            </a:xfrm>
            <a:custGeom>
              <a:avLst/>
              <a:gdLst>
                <a:gd name="connsiteX0" fmla="*/ 212583 w 206756"/>
                <a:gd name="connsiteY0" fmla="*/ 133264 h 131572"/>
                <a:gd name="connsiteX1" fmla="*/ 0 w 206756"/>
                <a:gd name="connsiteY1" fmla="*/ 133264 h 131572"/>
                <a:gd name="connsiteX2" fmla="*/ 0 w 206756"/>
                <a:gd name="connsiteY2" fmla="*/ 0 h 131572"/>
                <a:gd name="connsiteX3" fmla="*/ 212583 w 206756"/>
                <a:gd name="connsiteY3" fmla="*/ 0 h 131572"/>
                <a:gd name="connsiteX4" fmla="*/ 18796 w 206756"/>
                <a:gd name="connsiteY4" fmla="*/ 114468 h 131572"/>
                <a:gd name="connsiteX5" fmla="*/ 193787 w 206756"/>
                <a:gd name="connsiteY5" fmla="*/ 114468 h 131572"/>
                <a:gd name="connsiteX6" fmla="*/ 193787 w 206756"/>
                <a:gd name="connsiteY6" fmla="*/ 18796 h 131572"/>
                <a:gd name="connsiteX7" fmla="*/ 18796 w 206756"/>
                <a:gd name="connsiteY7" fmla="*/ 18796 h 131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756" h="131572">
                  <a:moveTo>
                    <a:pt x="212583" y="133264"/>
                  </a:moveTo>
                  <a:lnTo>
                    <a:pt x="0" y="133264"/>
                  </a:lnTo>
                  <a:lnTo>
                    <a:pt x="0" y="0"/>
                  </a:lnTo>
                  <a:lnTo>
                    <a:pt x="212583" y="0"/>
                  </a:lnTo>
                  <a:close/>
                  <a:moveTo>
                    <a:pt x="18796" y="114468"/>
                  </a:moveTo>
                  <a:lnTo>
                    <a:pt x="193787" y="114468"/>
                  </a:lnTo>
                  <a:lnTo>
                    <a:pt x="193787" y="18796"/>
                  </a:lnTo>
                  <a:lnTo>
                    <a:pt x="18796" y="18796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08" name="Graphic 8">
            <a:extLst>
              <a:ext uri="{FF2B5EF4-FFF2-40B4-BE49-F238E27FC236}">
                <a16:creationId xmlns:a16="http://schemas.microsoft.com/office/drawing/2014/main" id="{8AF92060-7D8E-2241-9ADC-A2C77945DB6C}"/>
              </a:ext>
            </a:extLst>
          </p:cNvPr>
          <p:cNvGrpSpPr/>
          <p:nvPr/>
        </p:nvGrpSpPr>
        <p:grpSpPr>
          <a:xfrm>
            <a:off x="3870753" y="2384431"/>
            <a:ext cx="113316" cy="179576"/>
            <a:chOff x="2139644" y="2688636"/>
            <a:chExt cx="322585" cy="511210"/>
          </a:xfrm>
          <a:solidFill>
            <a:srgbClr val="FFFFFF">
              <a:lumMod val="65000"/>
            </a:srgbClr>
          </a:solidFill>
        </p:grpSpPr>
        <p:sp>
          <p:nvSpPr>
            <p:cNvPr id="109" name="Freeform: Shape 2753">
              <a:extLst>
                <a:ext uri="{FF2B5EF4-FFF2-40B4-BE49-F238E27FC236}">
                  <a16:creationId xmlns:a16="http://schemas.microsoft.com/office/drawing/2014/main" id="{DC843C56-BF6A-0240-81B0-C3333CB3F0CA}"/>
                </a:ext>
              </a:extLst>
            </p:cNvPr>
            <p:cNvSpPr/>
            <p:nvPr/>
          </p:nvSpPr>
          <p:spPr>
            <a:xfrm>
              <a:off x="2139644" y="2688636"/>
              <a:ext cx="322585" cy="322585"/>
            </a:xfrm>
            <a:custGeom>
              <a:avLst/>
              <a:gdLst>
                <a:gd name="connsiteX0" fmla="*/ 50513 w 322584"/>
                <a:gd name="connsiteY0" fmla="*/ 331787 h 322584"/>
                <a:gd name="connsiteX1" fmla="*/ 13916 w 322584"/>
                <a:gd name="connsiteY1" fmla="*/ 330118 h 322584"/>
                <a:gd name="connsiteX2" fmla="*/ 11692 w 322584"/>
                <a:gd name="connsiteY2" fmla="*/ 330118 h 322584"/>
                <a:gd name="connsiteX3" fmla="*/ 1903 w 322584"/>
                <a:gd name="connsiteY3" fmla="*/ 320440 h 322584"/>
                <a:gd name="connsiteX4" fmla="*/ 69534 w 322584"/>
                <a:gd name="connsiteY4" fmla="*/ 71160 h 322584"/>
                <a:gd name="connsiteX5" fmla="*/ 314143 w 322584"/>
                <a:gd name="connsiteY5" fmla="*/ 1860 h 322584"/>
                <a:gd name="connsiteX6" fmla="*/ 323820 w 322584"/>
                <a:gd name="connsiteY6" fmla="*/ 11649 h 322584"/>
                <a:gd name="connsiteX7" fmla="*/ 256189 w 322584"/>
                <a:gd name="connsiteY7" fmla="*/ 260929 h 322584"/>
                <a:gd name="connsiteX8" fmla="*/ 50513 w 322584"/>
                <a:gd name="connsiteY8" fmla="*/ 331787 h 322584"/>
                <a:gd name="connsiteX9" fmla="*/ 23260 w 322584"/>
                <a:gd name="connsiteY9" fmla="*/ 308538 h 322584"/>
                <a:gd name="connsiteX10" fmla="*/ 240282 w 322584"/>
                <a:gd name="connsiteY10" fmla="*/ 245134 h 322584"/>
                <a:gd name="connsiteX11" fmla="*/ 302463 w 322584"/>
                <a:gd name="connsiteY11" fmla="*/ 22661 h 322584"/>
                <a:gd name="connsiteX12" fmla="*/ 84996 w 322584"/>
                <a:gd name="connsiteY12" fmla="*/ 87067 h 322584"/>
                <a:gd name="connsiteX13" fmla="*/ 23260 w 322584"/>
                <a:gd name="connsiteY13" fmla="*/ 308761 h 32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2584" h="322584">
                  <a:moveTo>
                    <a:pt x="50513" y="331787"/>
                  </a:moveTo>
                  <a:cubicBezTo>
                    <a:pt x="33383" y="331787"/>
                    <a:pt x="20368" y="330785"/>
                    <a:pt x="13916" y="330118"/>
                  </a:cubicBezTo>
                  <a:lnTo>
                    <a:pt x="11692" y="330118"/>
                  </a:lnTo>
                  <a:cubicBezTo>
                    <a:pt x="6585" y="329541"/>
                    <a:pt x="2538" y="325540"/>
                    <a:pt x="1903" y="320440"/>
                  </a:cubicBezTo>
                  <a:cubicBezTo>
                    <a:pt x="1124" y="313877"/>
                    <a:pt x="-16006" y="158369"/>
                    <a:pt x="69534" y="71160"/>
                  </a:cubicBezTo>
                  <a:cubicBezTo>
                    <a:pt x="155075" y="-16049"/>
                    <a:pt x="307469" y="1081"/>
                    <a:pt x="314143" y="1860"/>
                  </a:cubicBezTo>
                  <a:cubicBezTo>
                    <a:pt x="319243" y="2496"/>
                    <a:pt x="323243" y="6542"/>
                    <a:pt x="323820" y="11649"/>
                  </a:cubicBezTo>
                  <a:cubicBezTo>
                    <a:pt x="324599" y="18212"/>
                    <a:pt x="341729" y="173609"/>
                    <a:pt x="256189" y="260929"/>
                  </a:cubicBezTo>
                  <a:cubicBezTo>
                    <a:pt x="196232" y="322220"/>
                    <a:pt x="103573" y="331787"/>
                    <a:pt x="50513" y="331787"/>
                  </a:cubicBezTo>
                  <a:close/>
                  <a:moveTo>
                    <a:pt x="23260" y="308538"/>
                  </a:moveTo>
                  <a:cubicBezTo>
                    <a:pt x="55185" y="310763"/>
                    <a:pt x="173095" y="313655"/>
                    <a:pt x="240282" y="245134"/>
                  </a:cubicBezTo>
                  <a:cubicBezTo>
                    <a:pt x="307469" y="176612"/>
                    <a:pt x="304688" y="56588"/>
                    <a:pt x="302463" y="22661"/>
                  </a:cubicBezTo>
                  <a:cubicBezTo>
                    <a:pt x="269315" y="20993"/>
                    <a:pt x="151738" y="18434"/>
                    <a:pt x="84996" y="87067"/>
                  </a:cubicBezTo>
                  <a:cubicBezTo>
                    <a:pt x="18254" y="155700"/>
                    <a:pt x="21035" y="275279"/>
                    <a:pt x="23260" y="308761"/>
                  </a:cubicBezTo>
                  <a:close/>
                </a:path>
              </a:pathLst>
            </a:custGeom>
            <a:grpFill/>
            <a:ln w="110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10" name="Freeform: Shape 2754">
              <a:extLst>
                <a:ext uri="{FF2B5EF4-FFF2-40B4-BE49-F238E27FC236}">
                  <a16:creationId xmlns:a16="http://schemas.microsoft.com/office/drawing/2014/main" id="{83D58907-6850-384C-A691-B22B072D78DC}"/>
                </a:ext>
              </a:extLst>
            </p:cNvPr>
            <p:cNvSpPr/>
            <p:nvPr/>
          </p:nvSpPr>
          <p:spPr>
            <a:xfrm>
              <a:off x="2139644" y="2688681"/>
              <a:ext cx="322585" cy="322585"/>
            </a:xfrm>
            <a:custGeom>
              <a:avLst/>
              <a:gdLst>
                <a:gd name="connsiteX0" fmla="*/ 15029 w 322584"/>
                <a:gd name="connsiteY0" fmla="*/ 330295 h 322584"/>
                <a:gd name="connsiteX1" fmla="*/ 13583 w 322584"/>
                <a:gd name="connsiteY1" fmla="*/ 330295 h 322584"/>
                <a:gd name="connsiteX2" fmla="*/ 11692 w 322584"/>
                <a:gd name="connsiteY2" fmla="*/ 330295 h 322584"/>
                <a:gd name="connsiteX3" fmla="*/ 1903 w 322584"/>
                <a:gd name="connsiteY3" fmla="*/ 320617 h 322584"/>
                <a:gd name="connsiteX4" fmla="*/ 69534 w 322584"/>
                <a:gd name="connsiteY4" fmla="*/ 71337 h 322584"/>
                <a:gd name="connsiteX5" fmla="*/ 314143 w 322584"/>
                <a:gd name="connsiteY5" fmla="*/ 1814 h 322584"/>
                <a:gd name="connsiteX6" fmla="*/ 323847 w 322584"/>
                <a:gd name="connsiteY6" fmla="*/ 14196 h 322584"/>
                <a:gd name="connsiteX7" fmla="*/ 322040 w 322584"/>
                <a:gd name="connsiteY7" fmla="*/ 19056 h 322584"/>
                <a:gd name="connsiteX8" fmla="*/ 181327 w 322584"/>
                <a:gd name="connsiteY8" fmla="*/ 189915 h 322584"/>
                <a:gd name="connsiteX9" fmla="*/ 21480 w 322584"/>
                <a:gd name="connsiteY9" fmla="*/ 328292 h 322584"/>
                <a:gd name="connsiteX10" fmla="*/ 15029 w 322584"/>
                <a:gd name="connsiteY10" fmla="*/ 330295 h 322584"/>
                <a:gd name="connsiteX11" fmla="*/ 276990 w 322584"/>
                <a:gd name="connsiteY11" fmla="*/ 22393 h 322584"/>
                <a:gd name="connsiteX12" fmla="*/ 84996 w 322584"/>
                <a:gd name="connsiteY12" fmla="*/ 87021 h 322584"/>
                <a:gd name="connsiteX13" fmla="*/ 22370 w 322584"/>
                <a:gd name="connsiteY13" fmla="*/ 300261 h 322584"/>
                <a:gd name="connsiteX14" fmla="*/ 165420 w 322584"/>
                <a:gd name="connsiteY14" fmla="*/ 174342 h 322584"/>
                <a:gd name="connsiteX15" fmla="*/ 292563 w 322584"/>
                <a:gd name="connsiteY15" fmla="*/ 22615 h 32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2584" h="322584">
                  <a:moveTo>
                    <a:pt x="15029" y="330295"/>
                  </a:moveTo>
                  <a:lnTo>
                    <a:pt x="13583" y="330295"/>
                  </a:lnTo>
                  <a:lnTo>
                    <a:pt x="11692" y="330295"/>
                  </a:lnTo>
                  <a:cubicBezTo>
                    <a:pt x="6585" y="329717"/>
                    <a:pt x="2538" y="325717"/>
                    <a:pt x="1903" y="320617"/>
                  </a:cubicBezTo>
                  <a:cubicBezTo>
                    <a:pt x="1124" y="314054"/>
                    <a:pt x="-16006" y="158546"/>
                    <a:pt x="69534" y="71337"/>
                  </a:cubicBezTo>
                  <a:cubicBezTo>
                    <a:pt x="155075" y="-15872"/>
                    <a:pt x="307469" y="1036"/>
                    <a:pt x="314143" y="1814"/>
                  </a:cubicBezTo>
                  <a:cubicBezTo>
                    <a:pt x="320241" y="2553"/>
                    <a:pt x="324586" y="8097"/>
                    <a:pt x="323847" y="14196"/>
                  </a:cubicBezTo>
                  <a:cubicBezTo>
                    <a:pt x="323636" y="15935"/>
                    <a:pt x="323017" y="17601"/>
                    <a:pt x="322040" y="19056"/>
                  </a:cubicBezTo>
                  <a:cubicBezTo>
                    <a:pt x="280410" y="80155"/>
                    <a:pt x="233311" y="137343"/>
                    <a:pt x="181327" y="189915"/>
                  </a:cubicBezTo>
                  <a:cubicBezTo>
                    <a:pt x="132195" y="240628"/>
                    <a:pt x="78708" y="286932"/>
                    <a:pt x="21480" y="328292"/>
                  </a:cubicBezTo>
                  <a:cubicBezTo>
                    <a:pt x="19589" y="329613"/>
                    <a:pt x="17335" y="330312"/>
                    <a:pt x="15029" y="330295"/>
                  </a:cubicBezTo>
                  <a:close/>
                  <a:moveTo>
                    <a:pt x="276990" y="22393"/>
                  </a:moveTo>
                  <a:cubicBezTo>
                    <a:pt x="228602" y="22393"/>
                    <a:pt x="140614" y="30736"/>
                    <a:pt x="84996" y="87021"/>
                  </a:cubicBezTo>
                  <a:cubicBezTo>
                    <a:pt x="22926" y="150314"/>
                    <a:pt x="20590" y="257991"/>
                    <a:pt x="22370" y="300261"/>
                  </a:cubicBezTo>
                  <a:cubicBezTo>
                    <a:pt x="73285" y="262108"/>
                    <a:pt x="121116" y="220005"/>
                    <a:pt x="165420" y="174342"/>
                  </a:cubicBezTo>
                  <a:cubicBezTo>
                    <a:pt x="211852" y="127304"/>
                    <a:pt x="254374" y="76561"/>
                    <a:pt x="292563" y="22615"/>
                  </a:cubicBezTo>
                  <a:close/>
                </a:path>
              </a:pathLst>
            </a:custGeom>
            <a:grpFill/>
            <a:ln w="110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11" name="Freeform: Shape 2755">
              <a:extLst>
                <a:ext uri="{FF2B5EF4-FFF2-40B4-BE49-F238E27FC236}">
                  <a16:creationId xmlns:a16="http://schemas.microsoft.com/office/drawing/2014/main" id="{6A4DB820-87AC-E041-8A03-82E9DA0BC220}"/>
                </a:ext>
              </a:extLst>
            </p:cNvPr>
            <p:cNvSpPr/>
            <p:nvPr/>
          </p:nvSpPr>
          <p:spPr>
            <a:xfrm>
              <a:off x="2139767" y="2988497"/>
              <a:ext cx="22247" cy="211349"/>
            </a:xfrm>
            <a:custGeom>
              <a:avLst/>
              <a:gdLst>
                <a:gd name="connsiteX0" fmla="*/ 0 w 22247"/>
                <a:gd name="connsiteY0" fmla="*/ 0 h 211348"/>
                <a:gd name="connsiteX1" fmla="*/ 22247 w 22247"/>
                <a:gd name="connsiteY1" fmla="*/ 0 h 211348"/>
                <a:gd name="connsiteX2" fmla="*/ 22247 w 22247"/>
                <a:gd name="connsiteY2" fmla="*/ 219024 h 211348"/>
                <a:gd name="connsiteX3" fmla="*/ 0 w 22247"/>
                <a:gd name="connsiteY3" fmla="*/ 219024 h 21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47" h="211348">
                  <a:moveTo>
                    <a:pt x="0" y="0"/>
                  </a:moveTo>
                  <a:lnTo>
                    <a:pt x="22247" y="0"/>
                  </a:lnTo>
                  <a:lnTo>
                    <a:pt x="22247" y="219024"/>
                  </a:lnTo>
                  <a:lnTo>
                    <a:pt x="0" y="219024"/>
                  </a:lnTo>
                  <a:close/>
                </a:path>
              </a:pathLst>
            </a:custGeom>
            <a:grpFill/>
            <a:ln w="110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12" name="Graphic 37">
            <a:extLst>
              <a:ext uri="{FF2B5EF4-FFF2-40B4-BE49-F238E27FC236}">
                <a16:creationId xmlns:a16="http://schemas.microsoft.com/office/drawing/2014/main" id="{8873E961-D9F8-F344-BCB1-FC87CBE9BBA8}"/>
              </a:ext>
            </a:extLst>
          </p:cNvPr>
          <p:cNvGrpSpPr/>
          <p:nvPr/>
        </p:nvGrpSpPr>
        <p:grpSpPr>
          <a:xfrm>
            <a:off x="4490286" y="1726011"/>
            <a:ext cx="163430" cy="200554"/>
            <a:chOff x="4438925" y="2784963"/>
            <a:chExt cx="465248" cy="570932"/>
          </a:xfrm>
          <a:solidFill>
            <a:srgbClr val="FFFFFF">
              <a:lumMod val="65000"/>
            </a:srgbClr>
          </a:solidFill>
        </p:grpSpPr>
        <p:sp>
          <p:nvSpPr>
            <p:cNvPr id="113" name="Freeform: Shape 2741">
              <a:extLst>
                <a:ext uri="{FF2B5EF4-FFF2-40B4-BE49-F238E27FC236}">
                  <a16:creationId xmlns:a16="http://schemas.microsoft.com/office/drawing/2014/main" id="{63FA8EA1-ECF2-764D-BDD2-7F7EF7C8B370}"/>
                </a:ext>
              </a:extLst>
            </p:cNvPr>
            <p:cNvSpPr/>
            <p:nvPr/>
          </p:nvSpPr>
          <p:spPr>
            <a:xfrm>
              <a:off x="4551896" y="2894291"/>
              <a:ext cx="352277" cy="461604"/>
            </a:xfrm>
            <a:custGeom>
              <a:avLst/>
              <a:gdLst>
                <a:gd name="connsiteX0" fmla="*/ 340129 w 352276"/>
                <a:gd name="connsiteY0" fmla="*/ 461604 h 461604"/>
                <a:gd name="connsiteX1" fmla="*/ 12147 w 352276"/>
                <a:gd name="connsiteY1" fmla="*/ 461604 h 461604"/>
                <a:gd name="connsiteX2" fmla="*/ 0 w 352276"/>
                <a:gd name="connsiteY2" fmla="*/ 449457 h 461604"/>
                <a:gd name="connsiteX3" fmla="*/ 0 w 352276"/>
                <a:gd name="connsiteY3" fmla="*/ 12147 h 461604"/>
                <a:gd name="connsiteX4" fmla="*/ 12147 w 352276"/>
                <a:gd name="connsiteY4" fmla="*/ 0 h 461604"/>
                <a:gd name="connsiteX5" fmla="*/ 340129 w 352276"/>
                <a:gd name="connsiteY5" fmla="*/ 0 h 461604"/>
                <a:gd name="connsiteX6" fmla="*/ 352277 w 352276"/>
                <a:gd name="connsiteY6" fmla="*/ 12147 h 461604"/>
                <a:gd name="connsiteX7" fmla="*/ 352277 w 352276"/>
                <a:gd name="connsiteY7" fmla="*/ 449457 h 461604"/>
                <a:gd name="connsiteX8" fmla="*/ 340129 w 352276"/>
                <a:gd name="connsiteY8" fmla="*/ 461604 h 461604"/>
                <a:gd name="connsiteX9" fmla="*/ 24295 w 352276"/>
                <a:gd name="connsiteY9" fmla="*/ 437309 h 461604"/>
                <a:gd name="connsiteX10" fmla="*/ 327982 w 352276"/>
                <a:gd name="connsiteY10" fmla="*/ 437309 h 461604"/>
                <a:gd name="connsiteX11" fmla="*/ 327982 w 352276"/>
                <a:gd name="connsiteY11" fmla="*/ 24295 h 461604"/>
                <a:gd name="connsiteX12" fmla="*/ 24295 w 352276"/>
                <a:gd name="connsiteY12" fmla="*/ 24295 h 461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2276" h="461604">
                  <a:moveTo>
                    <a:pt x="340129" y="461604"/>
                  </a:moveTo>
                  <a:lnTo>
                    <a:pt x="12147" y="461604"/>
                  </a:lnTo>
                  <a:cubicBezTo>
                    <a:pt x="5439" y="461604"/>
                    <a:pt x="0" y="456166"/>
                    <a:pt x="0" y="449457"/>
                  </a:cubicBezTo>
                  <a:lnTo>
                    <a:pt x="0" y="12147"/>
                  </a:lnTo>
                  <a:cubicBezTo>
                    <a:pt x="0" y="5439"/>
                    <a:pt x="5439" y="0"/>
                    <a:pt x="12147" y="0"/>
                  </a:cubicBezTo>
                  <a:lnTo>
                    <a:pt x="340129" y="0"/>
                  </a:lnTo>
                  <a:cubicBezTo>
                    <a:pt x="346838" y="0"/>
                    <a:pt x="352277" y="5439"/>
                    <a:pt x="352277" y="12147"/>
                  </a:cubicBezTo>
                  <a:lnTo>
                    <a:pt x="352277" y="449457"/>
                  </a:lnTo>
                  <a:cubicBezTo>
                    <a:pt x="352277" y="456166"/>
                    <a:pt x="346838" y="461604"/>
                    <a:pt x="340129" y="461604"/>
                  </a:cubicBezTo>
                  <a:close/>
                  <a:moveTo>
                    <a:pt x="24295" y="437309"/>
                  </a:moveTo>
                  <a:lnTo>
                    <a:pt x="327982" y="437309"/>
                  </a:lnTo>
                  <a:lnTo>
                    <a:pt x="327982" y="24295"/>
                  </a:lnTo>
                  <a:lnTo>
                    <a:pt x="24295" y="2429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14" name="Freeform: Shape 2742">
              <a:extLst>
                <a:ext uri="{FF2B5EF4-FFF2-40B4-BE49-F238E27FC236}">
                  <a16:creationId xmlns:a16="http://schemas.microsoft.com/office/drawing/2014/main" id="{124CE11A-F546-1B4A-B80C-B0A20196790D}"/>
                </a:ext>
              </a:extLst>
            </p:cNvPr>
            <p:cNvSpPr/>
            <p:nvPr/>
          </p:nvSpPr>
          <p:spPr>
            <a:xfrm>
              <a:off x="4597328" y="2948954"/>
              <a:ext cx="72885" cy="72885"/>
            </a:xfrm>
            <a:custGeom>
              <a:avLst/>
              <a:gdLst>
                <a:gd name="connsiteX0" fmla="*/ 66811 w 72884"/>
                <a:gd name="connsiteY0" fmla="*/ 78959 h 72884"/>
                <a:gd name="connsiteX1" fmla="*/ 12147 w 72884"/>
                <a:gd name="connsiteY1" fmla="*/ 78959 h 72884"/>
                <a:gd name="connsiteX2" fmla="*/ 0 w 72884"/>
                <a:gd name="connsiteY2" fmla="*/ 66811 h 72884"/>
                <a:gd name="connsiteX3" fmla="*/ 0 w 72884"/>
                <a:gd name="connsiteY3" fmla="*/ 12147 h 72884"/>
                <a:gd name="connsiteX4" fmla="*/ 12147 w 72884"/>
                <a:gd name="connsiteY4" fmla="*/ 0 h 72884"/>
                <a:gd name="connsiteX5" fmla="*/ 66811 w 72884"/>
                <a:gd name="connsiteY5" fmla="*/ 0 h 72884"/>
                <a:gd name="connsiteX6" fmla="*/ 78959 w 72884"/>
                <a:gd name="connsiteY6" fmla="*/ 12147 h 72884"/>
                <a:gd name="connsiteX7" fmla="*/ 78959 w 72884"/>
                <a:gd name="connsiteY7" fmla="*/ 66811 h 72884"/>
                <a:gd name="connsiteX8" fmla="*/ 66811 w 72884"/>
                <a:gd name="connsiteY8" fmla="*/ 78959 h 72884"/>
                <a:gd name="connsiteX9" fmla="*/ 24295 w 72884"/>
                <a:gd name="connsiteY9" fmla="*/ 54664 h 72884"/>
                <a:gd name="connsiteX10" fmla="*/ 54664 w 72884"/>
                <a:gd name="connsiteY10" fmla="*/ 54664 h 72884"/>
                <a:gd name="connsiteX11" fmla="*/ 54664 w 72884"/>
                <a:gd name="connsiteY11" fmla="*/ 24295 h 72884"/>
                <a:gd name="connsiteX12" fmla="*/ 24295 w 72884"/>
                <a:gd name="connsiteY12" fmla="*/ 24295 h 7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2884" h="72884">
                  <a:moveTo>
                    <a:pt x="66811" y="78959"/>
                  </a:moveTo>
                  <a:lnTo>
                    <a:pt x="12147" y="78959"/>
                  </a:lnTo>
                  <a:cubicBezTo>
                    <a:pt x="5439" y="78959"/>
                    <a:pt x="0" y="73520"/>
                    <a:pt x="0" y="66811"/>
                  </a:cubicBezTo>
                  <a:lnTo>
                    <a:pt x="0" y="12147"/>
                  </a:lnTo>
                  <a:cubicBezTo>
                    <a:pt x="0" y="5439"/>
                    <a:pt x="5439" y="0"/>
                    <a:pt x="12147" y="0"/>
                  </a:cubicBezTo>
                  <a:lnTo>
                    <a:pt x="66811" y="0"/>
                  </a:lnTo>
                  <a:cubicBezTo>
                    <a:pt x="73520" y="0"/>
                    <a:pt x="78959" y="5439"/>
                    <a:pt x="78959" y="12147"/>
                  </a:cubicBezTo>
                  <a:lnTo>
                    <a:pt x="78959" y="66811"/>
                  </a:lnTo>
                  <a:cubicBezTo>
                    <a:pt x="78959" y="73520"/>
                    <a:pt x="73520" y="78959"/>
                    <a:pt x="66811" y="78959"/>
                  </a:cubicBezTo>
                  <a:close/>
                  <a:moveTo>
                    <a:pt x="24295" y="54664"/>
                  </a:moveTo>
                  <a:lnTo>
                    <a:pt x="54664" y="54664"/>
                  </a:lnTo>
                  <a:lnTo>
                    <a:pt x="54664" y="24295"/>
                  </a:lnTo>
                  <a:lnTo>
                    <a:pt x="24295" y="2429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15" name="Freeform: Shape 2743">
              <a:extLst>
                <a:ext uri="{FF2B5EF4-FFF2-40B4-BE49-F238E27FC236}">
                  <a16:creationId xmlns:a16="http://schemas.microsoft.com/office/drawing/2014/main" id="{3D68EBD1-7F98-4940-B2D5-8AF8A0EA5130}"/>
                </a:ext>
              </a:extLst>
            </p:cNvPr>
            <p:cNvSpPr/>
            <p:nvPr/>
          </p:nvSpPr>
          <p:spPr>
            <a:xfrm>
              <a:off x="4597328" y="3076503"/>
              <a:ext cx="72885" cy="72885"/>
            </a:xfrm>
            <a:custGeom>
              <a:avLst/>
              <a:gdLst>
                <a:gd name="connsiteX0" fmla="*/ 66811 w 72884"/>
                <a:gd name="connsiteY0" fmla="*/ 78959 h 72884"/>
                <a:gd name="connsiteX1" fmla="*/ 12147 w 72884"/>
                <a:gd name="connsiteY1" fmla="*/ 78959 h 72884"/>
                <a:gd name="connsiteX2" fmla="*/ 0 w 72884"/>
                <a:gd name="connsiteY2" fmla="*/ 66811 h 72884"/>
                <a:gd name="connsiteX3" fmla="*/ 0 w 72884"/>
                <a:gd name="connsiteY3" fmla="*/ 12147 h 72884"/>
                <a:gd name="connsiteX4" fmla="*/ 12147 w 72884"/>
                <a:gd name="connsiteY4" fmla="*/ 0 h 72884"/>
                <a:gd name="connsiteX5" fmla="*/ 66811 w 72884"/>
                <a:gd name="connsiteY5" fmla="*/ 0 h 72884"/>
                <a:gd name="connsiteX6" fmla="*/ 78959 w 72884"/>
                <a:gd name="connsiteY6" fmla="*/ 12147 h 72884"/>
                <a:gd name="connsiteX7" fmla="*/ 78959 w 72884"/>
                <a:gd name="connsiteY7" fmla="*/ 66811 h 72884"/>
                <a:gd name="connsiteX8" fmla="*/ 66811 w 72884"/>
                <a:gd name="connsiteY8" fmla="*/ 78959 h 72884"/>
                <a:gd name="connsiteX9" fmla="*/ 24295 w 72884"/>
                <a:gd name="connsiteY9" fmla="*/ 54664 h 72884"/>
                <a:gd name="connsiteX10" fmla="*/ 54664 w 72884"/>
                <a:gd name="connsiteY10" fmla="*/ 54664 h 72884"/>
                <a:gd name="connsiteX11" fmla="*/ 54664 w 72884"/>
                <a:gd name="connsiteY11" fmla="*/ 24295 h 72884"/>
                <a:gd name="connsiteX12" fmla="*/ 24295 w 72884"/>
                <a:gd name="connsiteY12" fmla="*/ 24295 h 7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2884" h="72884">
                  <a:moveTo>
                    <a:pt x="66811" y="78959"/>
                  </a:moveTo>
                  <a:lnTo>
                    <a:pt x="12147" y="78959"/>
                  </a:lnTo>
                  <a:cubicBezTo>
                    <a:pt x="5439" y="78959"/>
                    <a:pt x="0" y="73520"/>
                    <a:pt x="0" y="66811"/>
                  </a:cubicBezTo>
                  <a:lnTo>
                    <a:pt x="0" y="12147"/>
                  </a:lnTo>
                  <a:cubicBezTo>
                    <a:pt x="0" y="5439"/>
                    <a:pt x="5439" y="0"/>
                    <a:pt x="12147" y="0"/>
                  </a:cubicBezTo>
                  <a:lnTo>
                    <a:pt x="66811" y="0"/>
                  </a:lnTo>
                  <a:cubicBezTo>
                    <a:pt x="73520" y="0"/>
                    <a:pt x="78959" y="5439"/>
                    <a:pt x="78959" y="12147"/>
                  </a:cubicBezTo>
                  <a:lnTo>
                    <a:pt x="78959" y="66811"/>
                  </a:lnTo>
                  <a:cubicBezTo>
                    <a:pt x="78959" y="73520"/>
                    <a:pt x="73520" y="78959"/>
                    <a:pt x="66811" y="78959"/>
                  </a:cubicBezTo>
                  <a:close/>
                  <a:moveTo>
                    <a:pt x="24295" y="54664"/>
                  </a:moveTo>
                  <a:lnTo>
                    <a:pt x="54664" y="54664"/>
                  </a:lnTo>
                  <a:lnTo>
                    <a:pt x="54664" y="24295"/>
                  </a:lnTo>
                  <a:lnTo>
                    <a:pt x="24295" y="2429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16" name="Freeform: Shape 2744">
              <a:extLst>
                <a:ext uri="{FF2B5EF4-FFF2-40B4-BE49-F238E27FC236}">
                  <a16:creationId xmlns:a16="http://schemas.microsoft.com/office/drawing/2014/main" id="{D9B28E0B-D892-9141-991D-454230B6E58F}"/>
                </a:ext>
              </a:extLst>
            </p:cNvPr>
            <p:cNvSpPr/>
            <p:nvPr/>
          </p:nvSpPr>
          <p:spPr>
            <a:xfrm>
              <a:off x="4597328" y="3204051"/>
              <a:ext cx="72885" cy="72885"/>
            </a:xfrm>
            <a:custGeom>
              <a:avLst/>
              <a:gdLst>
                <a:gd name="connsiteX0" fmla="*/ 66811 w 72884"/>
                <a:gd name="connsiteY0" fmla="*/ 79080 h 72884"/>
                <a:gd name="connsiteX1" fmla="*/ 12147 w 72884"/>
                <a:gd name="connsiteY1" fmla="*/ 79080 h 72884"/>
                <a:gd name="connsiteX2" fmla="*/ 0 w 72884"/>
                <a:gd name="connsiteY2" fmla="*/ 66933 h 72884"/>
                <a:gd name="connsiteX3" fmla="*/ 0 w 72884"/>
                <a:gd name="connsiteY3" fmla="*/ 12147 h 72884"/>
                <a:gd name="connsiteX4" fmla="*/ 12147 w 72884"/>
                <a:gd name="connsiteY4" fmla="*/ 0 h 72884"/>
                <a:gd name="connsiteX5" fmla="*/ 66811 w 72884"/>
                <a:gd name="connsiteY5" fmla="*/ 0 h 72884"/>
                <a:gd name="connsiteX6" fmla="*/ 78959 w 72884"/>
                <a:gd name="connsiteY6" fmla="*/ 12147 h 72884"/>
                <a:gd name="connsiteX7" fmla="*/ 78959 w 72884"/>
                <a:gd name="connsiteY7" fmla="*/ 66933 h 72884"/>
                <a:gd name="connsiteX8" fmla="*/ 66811 w 72884"/>
                <a:gd name="connsiteY8" fmla="*/ 79080 h 72884"/>
                <a:gd name="connsiteX9" fmla="*/ 24295 w 72884"/>
                <a:gd name="connsiteY9" fmla="*/ 54785 h 72884"/>
                <a:gd name="connsiteX10" fmla="*/ 54664 w 72884"/>
                <a:gd name="connsiteY10" fmla="*/ 54785 h 72884"/>
                <a:gd name="connsiteX11" fmla="*/ 54664 w 72884"/>
                <a:gd name="connsiteY11" fmla="*/ 24295 h 72884"/>
                <a:gd name="connsiteX12" fmla="*/ 24295 w 72884"/>
                <a:gd name="connsiteY12" fmla="*/ 24295 h 7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2884" h="72884">
                  <a:moveTo>
                    <a:pt x="66811" y="79080"/>
                  </a:moveTo>
                  <a:lnTo>
                    <a:pt x="12147" y="79080"/>
                  </a:lnTo>
                  <a:cubicBezTo>
                    <a:pt x="5439" y="79080"/>
                    <a:pt x="0" y="73641"/>
                    <a:pt x="0" y="66933"/>
                  </a:cubicBezTo>
                  <a:lnTo>
                    <a:pt x="0" y="12147"/>
                  </a:lnTo>
                  <a:cubicBezTo>
                    <a:pt x="0" y="5439"/>
                    <a:pt x="5439" y="0"/>
                    <a:pt x="12147" y="0"/>
                  </a:cubicBezTo>
                  <a:lnTo>
                    <a:pt x="66811" y="0"/>
                  </a:lnTo>
                  <a:cubicBezTo>
                    <a:pt x="73520" y="0"/>
                    <a:pt x="78959" y="5439"/>
                    <a:pt x="78959" y="12147"/>
                  </a:cubicBezTo>
                  <a:lnTo>
                    <a:pt x="78959" y="66933"/>
                  </a:lnTo>
                  <a:cubicBezTo>
                    <a:pt x="78959" y="73641"/>
                    <a:pt x="73520" y="79080"/>
                    <a:pt x="66811" y="79080"/>
                  </a:cubicBezTo>
                  <a:close/>
                  <a:moveTo>
                    <a:pt x="24295" y="54785"/>
                  </a:moveTo>
                  <a:lnTo>
                    <a:pt x="54664" y="54785"/>
                  </a:lnTo>
                  <a:lnTo>
                    <a:pt x="54664" y="24295"/>
                  </a:lnTo>
                  <a:lnTo>
                    <a:pt x="24295" y="2429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17" name="Freeform: Shape 2745">
              <a:extLst>
                <a:ext uri="{FF2B5EF4-FFF2-40B4-BE49-F238E27FC236}">
                  <a16:creationId xmlns:a16="http://schemas.microsoft.com/office/drawing/2014/main" id="{B2029B9F-138F-E743-A53E-E4A629876DBA}"/>
                </a:ext>
              </a:extLst>
            </p:cNvPr>
            <p:cNvSpPr/>
            <p:nvPr/>
          </p:nvSpPr>
          <p:spPr>
            <a:xfrm>
              <a:off x="4691592" y="2976286"/>
              <a:ext cx="157917" cy="24295"/>
            </a:xfrm>
            <a:custGeom>
              <a:avLst/>
              <a:gdLst>
                <a:gd name="connsiteX0" fmla="*/ 0 w 157917"/>
                <a:gd name="connsiteY0" fmla="*/ 0 h 24294"/>
                <a:gd name="connsiteX1" fmla="*/ 164112 w 157917"/>
                <a:gd name="connsiteY1" fmla="*/ 0 h 24294"/>
                <a:gd name="connsiteX2" fmla="*/ 164112 w 157917"/>
                <a:gd name="connsiteY2" fmla="*/ 24295 h 24294"/>
                <a:gd name="connsiteX3" fmla="*/ 0 w 157917"/>
                <a:gd name="connsiteY3" fmla="*/ 24295 h 2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917" h="24294">
                  <a:moveTo>
                    <a:pt x="0" y="0"/>
                  </a:moveTo>
                  <a:lnTo>
                    <a:pt x="164112" y="0"/>
                  </a:lnTo>
                  <a:lnTo>
                    <a:pt x="164112" y="24295"/>
                  </a:lnTo>
                  <a:lnTo>
                    <a:pt x="0" y="2429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18" name="Freeform: Shape 2746">
              <a:extLst>
                <a:ext uri="{FF2B5EF4-FFF2-40B4-BE49-F238E27FC236}">
                  <a16:creationId xmlns:a16="http://schemas.microsoft.com/office/drawing/2014/main" id="{9C9FFEA3-27F8-FA40-8675-255D50D5773B}"/>
                </a:ext>
              </a:extLst>
            </p:cNvPr>
            <p:cNvSpPr/>
            <p:nvPr/>
          </p:nvSpPr>
          <p:spPr>
            <a:xfrm>
              <a:off x="4691592" y="3103713"/>
              <a:ext cx="157917" cy="24295"/>
            </a:xfrm>
            <a:custGeom>
              <a:avLst/>
              <a:gdLst>
                <a:gd name="connsiteX0" fmla="*/ 0 w 157917"/>
                <a:gd name="connsiteY0" fmla="*/ 0 h 24294"/>
                <a:gd name="connsiteX1" fmla="*/ 164112 w 157917"/>
                <a:gd name="connsiteY1" fmla="*/ 0 h 24294"/>
                <a:gd name="connsiteX2" fmla="*/ 164112 w 157917"/>
                <a:gd name="connsiteY2" fmla="*/ 24295 h 24294"/>
                <a:gd name="connsiteX3" fmla="*/ 0 w 157917"/>
                <a:gd name="connsiteY3" fmla="*/ 24295 h 2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917" h="24294">
                  <a:moveTo>
                    <a:pt x="0" y="0"/>
                  </a:moveTo>
                  <a:lnTo>
                    <a:pt x="164112" y="0"/>
                  </a:lnTo>
                  <a:lnTo>
                    <a:pt x="164112" y="24295"/>
                  </a:lnTo>
                  <a:lnTo>
                    <a:pt x="0" y="2429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19" name="Freeform: Shape 2747">
              <a:extLst>
                <a:ext uri="{FF2B5EF4-FFF2-40B4-BE49-F238E27FC236}">
                  <a16:creationId xmlns:a16="http://schemas.microsoft.com/office/drawing/2014/main" id="{A647DD88-15BC-A645-8D3A-747E75DD8241}"/>
                </a:ext>
              </a:extLst>
            </p:cNvPr>
            <p:cNvSpPr/>
            <p:nvPr/>
          </p:nvSpPr>
          <p:spPr>
            <a:xfrm>
              <a:off x="4691592" y="3231383"/>
              <a:ext cx="157917" cy="24295"/>
            </a:xfrm>
            <a:custGeom>
              <a:avLst/>
              <a:gdLst>
                <a:gd name="connsiteX0" fmla="*/ 0 w 157917"/>
                <a:gd name="connsiteY0" fmla="*/ 0 h 24294"/>
                <a:gd name="connsiteX1" fmla="*/ 164112 w 157917"/>
                <a:gd name="connsiteY1" fmla="*/ 0 h 24294"/>
                <a:gd name="connsiteX2" fmla="*/ 164112 w 157917"/>
                <a:gd name="connsiteY2" fmla="*/ 24295 h 24294"/>
                <a:gd name="connsiteX3" fmla="*/ 0 w 157917"/>
                <a:gd name="connsiteY3" fmla="*/ 24295 h 2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917" h="24294">
                  <a:moveTo>
                    <a:pt x="0" y="0"/>
                  </a:moveTo>
                  <a:lnTo>
                    <a:pt x="164112" y="0"/>
                  </a:lnTo>
                  <a:lnTo>
                    <a:pt x="164112" y="24295"/>
                  </a:lnTo>
                  <a:lnTo>
                    <a:pt x="0" y="24295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20" name="Freeform: Shape 2748">
              <a:extLst>
                <a:ext uri="{FF2B5EF4-FFF2-40B4-BE49-F238E27FC236}">
                  <a16:creationId xmlns:a16="http://schemas.microsoft.com/office/drawing/2014/main" id="{DA34E936-8E96-924E-8181-0569D8771DCE}"/>
                </a:ext>
              </a:extLst>
            </p:cNvPr>
            <p:cNvSpPr/>
            <p:nvPr/>
          </p:nvSpPr>
          <p:spPr>
            <a:xfrm>
              <a:off x="4497233" y="2839627"/>
              <a:ext cx="352277" cy="461604"/>
            </a:xfrm>
            <a:custGeom>
              <a:avLst/>
              <a:gdLst>
                <a:gd name="connsiteX0" fmla="*/ 66811 w 352276"/>
                <a:gd name="connsiteY0" fmla="*/ 461604 h 461604"/>
                <a:gd name="connsiteX1" fmla="*/ 12147 w 352276"/>
                <a:gd name="connsiteY1" fmla="*/ 461604 h 461604"/>
                <a:gd name="connsiteX2" fmla="*/ 0 w 352276"/>
                <a:gd name="connsiteY2" fmla="*/ 449457 h 461604"/>
                <a:gd name="connsiteX3" fmla="*/ 0 w 352276"/>
                <a:gd name="connsiteY3" fmla="*/ 12147 h 461604"/>
                <a:gd name="connsiteX4" fmla="*/ 12147 w 352276"/>
                <a:gd name="connsiteY4" fmla="*/ 0 h 461604"/>
                <a:gd name="connsiteX5" fmla="*/ 340129 w 352276"/>
                <a:gd name="connsiteY5" fmla="*/ 0 h 461604"/>
                <a:gd name="connsiteX6" fmla="*/ 352277 w 352276"/>
                <a:gd name="connsiteY6" fmla="*/ 12147 h 461604"/>
                <a:gd name="connsiteX7" fmla="*/ 352277 w 352276"/>
                <a:gd name="connsiteY7" fmla="*/ 66811 h 461604"/>
                <a:gd name="connsiteX8" fmla="*/ 327982 w 352276"/>
                <a:gd name="connsiteY8" fmla="*/ 66811 h 461604"/>
                <a:gd name="connsiteX9" fmla="*/ 327982 w 352276"/>
                <a:gd name="connsiteY9" fmla="*/ 24295 h 461604"/>
                <a:gd name="connsiteX10" fmla="*/ 24295 w 352276"/>
                <a:gd name="connsiteY10" fmla="*/ 24295 h 461604"/>
                <a:gd name="connsiteX11" fmla="*/ 24295 w 352276"/>
                <a:gd name="connsiteY11" fmla="*/ 437309 h 461604"/>
                <a:gd name="connsiteX12" fmla="*/ 66811 w 352276"/>
                <a:gd name="connsiteY12" fmla="*/ 437309 h 461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2276" h="461604">
                  <a:moveTo>
                    <a:pt x="66811" y="461604"/>
                  </a:moveTo>
                  <a:lnTo>
                    <a:pt x="12147" y="461604"/>
                  </a:lnTo>
                  <a:cubicBezTo>
                    <a:pt x="5439" y="461604"/>
                    <a:pt x="0" y="456166"/>
                    <a:pt x="0" y="449457"/>
                  </a:cubicBezTo>
                  <a:lnTo>
                    <a:pt x="0" y="12147"/>
                  </a:lnTo>
                  <a:cubicBezTo>
                    <a:pt x="0" y="5439"/>
                    <a:pt x="5439" y="0"/>
                    <a:pt x="12147" y="0"/>
                  </a:cubicBezTo>
                  <a:lnTo>
                    <a:pt x="340129" y="0"/>
                  </a:lnTo>
                  <a:cubicBezTo>
                    <a:pt x="346838" y="0"/>
                    <a:pt x="352277" y="5439"/>
                    <a:pt x="352277" y="12147"/>
                  </a:cubicBezTo>
                  <a:lnTo>
                    <a:pt x="352277" y="66811"/>
                  </a:lnTo>
                  <a:lnTo>
                    <a:pt x="327982" y="66811"/>
                  </a:lnTo>
                  <a:lnTo>
                    <a:pt x="327982" y="24295"/>
                  </a:lnTo>
                  <a:lnTo>
                    <a:pt x="24295" y="24295"/>
                  </a:lnTo>
                  <a:lnTo>
                    <a:pt x="24295" y="437309"/>
                  </a:lnTo>
                  <a:lnTo>
                    <a:pt x="66811" y="437309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21" name="Freeform: Shape 2749">
              <a:extLst>
                <a:ext uri="{FF2B5EF4-FFF2-40B4-BE49-F238E27FC236}">
                  <a16:creationId xmlns:a16="http://schemas.microsoft.com/office/drawing/2014/main" id="{C5FCF1F0-68F9-DC4F-8A22-31E09B302FA5}"/>
                </a:ext>
              </a:extLst>
            </p:cNvPr>
            <p:cNvSpPr/>
            <p:nvPr/>
          </p:nvSpPr>
          <p:spPr>
            <a:xfrm>
              <a:off x="4438925" y="2784963"/>
              <a:ext cx="340129" cy="461604"/>
            </a:xfrm>
            <a:custGeom>
              <a:avLst/>
              <a:gdLst>
                <a:gd name="connsiteX0" fmla="*/ 66811 w 340129"/>
                <a:gd name="connsiteY0" fmla="*/ 461726 h 461604"/>
                <a:gd name="connsiteX1" fmla="*/ 12147 w 340129"/>
                <a:gd name="connsiteY1" fmla="*/ 461726 h 461604"/>
                <a:gd name="connsiteX2" fmla="*/ 0 w 340129"/>
                <a:gd name="connsiteY2" fmla="*/ 449578 h 461604"/>
                <a:gd name="connsiteX3" fmla="*/ 0 w 340129"/>
                <a:gd name="connsiteY3" fmla="*/ 12147 h 461604"/>
                <a:gd name="connsiteX4" fmla="*/ 12147 w 340129"/>
                <a:gd name="connsiteY4" fmla="*/ 0 h 461604"/>
                <a:gd name="connsiteX5" fmla="*/ 340129 w 340129"/>
                <a:gd name="connsiteY5" fmla="*/ 0 h 461604"/>
                <a:gd name="connsiteX6" fmla="*/ 352277 w 340129"/>
                <a:gd name="connsiteY6" fmla="*/ 12147 h 461604"/>
                <a:gd name="connsiteX7" fmla="*/ 352277 w 340129"/>
                <a:gd name="connsiteY7" fmla="*/ 66811 h 461604"/>
                <a:gd name="connsiteX8" fmla="*/ 327982 w 340129"/>
                <a:gd name="connsiteY8" fmla="*/ 66811 h 461604"/>
                <a:gd name="connsiteX9" fmla="*/ 327982 w 340129"/>
                <a:gd name="connsiteY9" fmla="*/ 24295 h 461604"/>
                <a:gd name="connsiteX10" fmla="*/ 24295 w 340129"/>
                <a:gd name="connsiteY10" fmla="*/ 24295 h 461604"/>
                <a:gd name="connsiteX11" fmla="*/ 24295 w 340129"/>
                <a:gd name="connsiteY11" fmla="*/ 437309 h 461604"/>
                <a:gd name="connsiteX12" fmla="*/ 66811 w 340129"/>
                <a:gd name="connsiteY12" fmla="*/ 437309 h 461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29" h="461604">
                  <a:moveTo>
                    <a:pt x="66811" y="461726"/>
                  </a:moveTo>
                  <a:lnTo>
                    <a:pt x="12147" y="461726"/>
                  </a:lnTo>
                  <a:cubicBezTo>
                    <a:pt x="5439" y="461726"/>
                    <a:pt x="0" y="456287"/>
                    <a:pt x="0" y="449578"/>
                  </a:cubicBezTo>
                  <a:lnTo>
                    <a:pt x="0" y="12147"/>
                  </a:lnTo>
                  <a:cubicBezTo>
                    <a:pt x="0" y="5439"/>
                    <a:pt x="5439" y="0"/>
                    <a:pt x="12147" y="0"/>
                  </a:cubicBezTo>
                  <a:lnTo>
                    <a:pt x="340129" y="0"/>
                  </a:lnTo>
                  <a:cubicBezTo>
                    <a:pt x="346838" y="0"/>
                    <a:pt x="352277" y="5439"/>
                    <a:pt x="352277" y="12147"/>
                  </a:cubicBezTo>
                  <a:lnTo>
                    <a:pt x="352277" y="66811"/>
                  </a:lnTo>
                  <a:lnTo>
                    <a:pt x="327982" y="66811"/>
                  </a:lnTo>
                  <a:lnTo>
                    <a:pt x="327982" y="24295"/>
                  </a:lnTo>
                  <a:lnTo>
                    <a:pt x="24295" y="24295"/>
                  </a:lnTo>
                  <a:lnTo>
                    <a:pt x="24295" y="437309"/>
                  </a:lnTo>
                  <a:lnTo>
                    <a:pt x="66811" y="437309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22" name="Graphic 69">
            <a:extLst>
              <a:ext uri="{FF2B5EF4-FFF2-40B4-BE49-F238E27FC236}">
                <a16:creationId xmlns:a16="http://schemas.microsoft.com/office/drawing/2014/main" id="{75F28B3F-F81C-6942-BD84-5A3CC3E0EEC3}"/>
              </a:ext>
            </a:extLst>
          </p:cNvPr>
          <p:cNvGrpSpPr/>
          <p:nvPr/>
        </p:nvGrpSpPr>
        <p:grpSpPr>
          <a:xfrm>
            <a:off x="5142272" y="2725512"/>
            <a:ext cx="175023" cy="175023"/>
            <a:chOff x="8187043" y="2736127"/>
            <a:chExt cx="498249" cy="498249"/>
          </a:xfrm>
          <a:solidFill>
            <a:srgbClr val="FFFFFF">
              <a:lumMod val="65000"/>
            </a:srgbClr>
          </a:solidFill>
        </p:grpSpPr>
        <p:sp>
          <p:nvSpPr>
            <p:cNvPr id="123" name="Freeform: Shape 3204">
              <a:extLst>
                <a:ext uri="{FF2B5EF4-FFF2-40B4-BE49-F238E27FC236}">
                  <a16:creationId xmlns:a16="http://schemas.microsoft.com/office/drawing/2014/main" id="{59D91CC9-8CBE-1B44-8C83-5C35238CB8EC}"/>
                </a:ext>
              </a:extLst>
            </p:cNvPr>
            <p:cNvSpPr/>
            <p:nvPr/>
          </p:nvSpPr>
          <p:spPr>
            <a:xfrm>
              <a:off x="8326128" y="2795704"/>
              <a:ext cx="265026" cy="339233"/>
            </a:xfrm>
            <a:custGeom>
              <a:avLst/>
              <a:gdLst>
                <a:gd name="connsiteX0" fmla="*/ 259089 w 265026"/>
                <a:gd name="connsiteY0" fmla="*/ 339233 h 339233"/>
                <a:gd name="connsiteX1" fmla="*/ 178628 w 265026"/>
                <a:gd name="connsiteY1" fmla="*/ 339233 h 339233"/>
                <a:gd name="connsiteX2" fmla="*/ 168981 w 265026"/>
                <a:gd name="connsiteY2" fmla="*/ 333191 h 339233"/>
                <a:gd name="connsiteX3" fmla="*/ 56186 w 265026"/>
                <a:gd name="connsiteY3" fmla="*/ 90851 h 339233"/>
                <a:gd name="connsiteX4" fmla="*/ 10601 w 265026"/>
                <a:gd name="connsiteY4" fmla="*/ 90851 h 339233"/>
                <a:gd name="connsiteX5" fmla="*/ 0 w 265026"/>
                <a:gd name="connsiteY5" fmla="*/ 80250 h 339233"/>
                <a:gd name="connsiteX6" fmla="*/ 0 w 265026"/>
                <a:gd name="connsiteY6" fmla="*/ 10601 h 339233"/>
                <a:gd name="connsiteX7" fmla="*/ 10601 w 265026"/>
                <a:gd name="connsiteY7" fmla="*/ 0 h 339233"/>
                <a:gd name="connsiteX8" fmla="*/ 111205 w 265026"/>
                <a:gd name="connsiteY8" fmla="*/ 0 h 339233"/>
                <a:gd name="connsiteX9" fmla="*/ 120640 w 265026"/>
                <a:gd name="connsiteY9" fmla="*/ 6149 h 339233"/>
                <a:gd name="connsiteX10" fmla="*/ 233223 w 265026"/>
                <a:gd name="connsiteY10" fmla="*/ 248488 h 339233"/>
                <a:gd name="connsiteX11" fmla="*/ 259089 w 265026"/>
                <a:gd name="connsiteY11" fmla="*/ 248488 h 339233"/>
                <a:gd name="connsiteX12" fmla="*/ 269690 w 265026"/>
                <a:gd name="connsiteY12" fmla="*/ 259089 h 339233"/>
                <a:gd name="connsiteX13" fmla="*/ 269690 w 265026"/>
                <a:gd name="connsiteY13" fmla="*/ 328632 h 339233"/>
                <a:gd name="connsiteX14" fmla="*/ 259089 w 265026"/>
                <a:gd name="connsiteY14" fmla="*/ 339233 h 339233"/>
                <a:gd name="connsiteX15" fmla="*/ 184882 w 265026"/>
                <a:gd name="connsiteY15" fmla="*/ 318031 h 339233"/>
                <a:gd name="connsiteX16" fmla="*/ 248488 w 265026"/>
                <a:gd name="connsiteY16" fmla="*/ 318031 h 339233"/>
                <a:gd name="connsiteX17" fmla="*/ 248488 w 265026"/>
                <a:gd name="connsiteY17" fmla="*/ 269690 h 339233"/>
                <a:gd name="connsiteX18" fmla="*/ 226650 w 265026"/>
                <a:gd name="connsiteY18" fmla="*/ 269690 h 339233"/>
                <a:gd name="connsiteX19" fmla="*/ 217003 w 265026"/>
                <a:gd name="connsiteY19" fmla="*/ 263542 h 339233"/>
                <a:gd name="connsiteX20" fmla="*/ 104526 w 265026"/>
                <a:gd name="connsiteY20" fmla="*/ 21202 h 339233"/>
                <a:gd name="connsiteX21" fmla="*/ 21308 w 265026"/>
                <a:gd name="connsiteY21" fmla="*/ 21202 h 339233"/>
                <a:gd name="connsiteX22" fmla="*/ 21308 w 265026"/>
                <a:gd name="connsiteY22" fmla="*/ 69649 h 339233"/>
                <a:gd name="connsiteX23" fmla="*/ 62970 w 265026"/>
                <a:gd name="connsiteY23" fmla="*/ 69649 h 339233"/>
                <a:gd name="connsiteX24" fmla="*/ 72617 w 265026"/>
                <a:gd name="connsiteY24" fmla="*/ 75797 h 339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5026" h="339233">
                  <a:moveTo>
                    <a:pt x="259089" y="339233"/>
                  </a:moveTo>
                  <a:lnTo>
                    <a:pt x="178628" y="339233"/>
                  </a:lnTo>
                  <a:cubicBezTo>
                    <a:pt x="174511" y="339263"/>
                    <a:pt x="170750" y="336907"/>
                    <a:pt x="168981" y="333191"/>
                  </a:cubicBezTo>
                  <a:lnTo>
                    <a:pt x="56186" y="90851"/>
                  </a:lnTo>
                  <a:lnTo>
                    <a:pt x="10601" y="90851"/>
                  </a:lnTo>
                  <a:cubicBezTo>
                    <a:pt x="4746" y="90851"/>
                    <a:pt x="0" y="86105"/>
                    <a:pt x="0" y="80250"/>
                  </a:cubicBezTo>
                  <a:lnTo>
                    <a:pt x="0" y="10601"/>
                  </a:lnTo>
                  <a:cubicBezTo>
                    <a:pt x="0" y="4746"/>
                    <a:pt x="4746" y="0"/>
                    <a:pt x="10601" y="0"/>
                  </a:cubicBezTo>
                  <a:lnTo>
                    <a:pt x="111205" y="0"/>
                  </a:lnTo>
                  <a:cubicBezTo>
                    <a:pt x="115269" y="72"/>
                    <a:pt x="118934" y="2460"/>
                    <a:pt x="120640" y="6149"/>
                  </a:cubicBezTo>
                  <a:lnTo>
                    <a:pt x="233223" y="248488"/>
                  </a:lnTo>
                  <a:lnTo>
                    <a:pt x="259089" y="248488"/>
                  </a:lnTo>
                  <a:cubicBezTo>
                    <a:pt x="264944" y="248488"/>
                    <a:pt x="269690" y="253235"/>
                    <a:pt x="269690" y="259089"/>
                  </a:cubicBezTo>
                  <a:lnTo>
                    <a:pt x="269690" y="328632"/>
                  </a:lnTo>
                  <a:cubicBezTo>
                    <a:pt x="269690" y="334487"/>
                    <a:pt x="264944" y="339233"/>
                    <a:pt x="259089" y="339233"/>
                  </a:cubicBezTo>
                  <a:close/>
                  <a:moveTo>
                    <a:pt x="184882" y="318031"/>
                  </a:moveTo>
                  <a:lnTo>
                    <a:pt x="248488" y="318031"/>
                  </a:lnTo>
                  <a:lnTo>
                    <a:pt x="248488" y="269690"/>
                  </a:lnTo>
                  <a:lnTo>
                    <a:pt x="226650" y="269690"/>
                  </a:lnTo>
                  <a:cubicBezTo>
                    <a:pt x="222510" y="269701"/>
                    <a:pt x="218742" y="267299"/>
                    <a:pt x="217003" y="263542"/>
                  </a:cubicBezTo>
                  <a:lnTo>
                    <a:pt x="104526" y="21202"/>
                  </a:lnTo>
                  <a:lnTo>
                    <a:pt x="21308" y="21202"/>
                  </a:lnTo>
                  <a:lnTo>
                    <a:pt x="21308" y="69649"/>
                  </a:lnTo>
                  <a:lnTo>
                    <a:pt x="62970" y="69649"/>
                  </a:lnTo>
                  <a:cubicBezTo>
                    <a:pt x="67111" y="69639"/>
                    <a:pt x="70878" y="72040"/>
                    <a:pt x="72617" y="75797"/>
                  </a:cubicBezTo>
                  <a:close/>
                </a:path>
              </a:pathLst>
            </a:custGeom>
            <a:grpFill/>
            <a:ln w="1047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24" name="Freeform: Shape 3205">
              <a:extLst>
                <a:ext uri="{FF2B5EF4-FFF2-40B4-BE49-F238E27FC236}">
                  <a16:creationId xmlns:a16="http://schemas.microsoft.com/office/drawing/2014/main" id="{DFAD24C8-2FC9-AB47-B941-0F6D6DEA829F}"/>
                </a:ext>
              </a:extLst>
            </p:cNvPr>
            <p:cNvSpPr/>
            <p:nvPr/>
          </p:nvSpPr>
          <p:spPr>
            <a:xfrm>
              <a:off x="8269867" y="2925249"/>
              <a:ext cx="148415" cy="201420"/>
            </a:xfrm>
            <a:custGeom>
              <a:avLst/>
              <a:gdLst>
                <a:gd name="connsiteX0" fmla="*/ 96652 w 148414"/>
                <a:gd name="connsiteY0" fmla="*/ 209689 h 201419"/>
                <a:gd name="connsiteX1" fmla="*/ 10571 w 148414"/>
                <a:gd name="connsiteY1" fmla="*/ 209689 h 201419"/>
                <a:gd name="connsiteX2" fmla="*/ 0 w 148414"/>
                <a:gd name="connsiteY2" fmla="*/ 199058 h 201419"/>
                <a:gd name="connsiteX3" fmla="*/ 1030 w 148414"/>
                <a:gd name="connsiteY3" fmla="*/ 194529 h 201419"/>
                <a:gd name="connsiteX4" fmla="*/ 91033 w 148414"/>
                <a:gd name="connsiteY4" fmla="*/ 6043 h 201419"/>
                <a:gd name="connsiteX5" fmla="*/ 100574 w 148414"/>
                <a:gd name="connsiteY5" fmla="*/ 0 h 201419"/>
                <a:gd name="connsiteX6" fmla="*/ 100574 w 148414"/>
                <a:gd name="connsiteY6" fmla="*/ 0 h 201419"/>
                <a:gd name="connsiteX7" fmla="*/ 110115 w 148414"/>
                <a:gd name="connsiteY7" fmla="*/ 5937 h 201419"/>
                <a:gd name="connsiteX8" fmla="*/ 153261 w 148414"/>
                <a:gd name="connsiteY8" fmla="*/ 94985 h 201419"/>
                <a:gd name="connsiteX9" fmla="*/ 153261 w 148414"/>
                <a:gd name="connsiteY9" fmla="*/ 104102 h 201419"/>
                <a:gd name="connsiteX10" fmla="*/ 106192 w 148414"/>
                <a:gd name="connsiteY10" fmla="*/ 203646 h 201419"/>
                <a:gd name="connsiteX11" fmla="*/ 96652 w 148414"/>
                <a:gd name="connsiteY11" fmla="*/ 209689 h 201419"/>
                <a:gd name="connsiteX12" fmla="*/ 27427 w 148414"/>
                <a:gd name="connsiteY12" fmla="*/ 188487 h 201419"/>
                <a:gd name="connsiteX13" fmla="*/ 89867 w 148414"/>
                <a:gd name="connsiteY13" fmla="*/ 188487 h 201419"/>
                <a:gd name="connsiteX14" fmla="*/ 132271 w 148414"/>
                <a:gd name="connsiteY14" fmla="*/ 99650 h 201419"/>
                <a:gd name="connsiteX15" fmla="*/ 100468 w 148414"/>
                <a:gd name="connsiteY15" fmla="*/ 35089 h 20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414" h="201419">
                  <a:moveTo>
                    <a:pt x="96652" y="209689"/>
                  </a:moveTo>
                  <a:lnTo>
                    <a:pt x="10571" y="209689"/>
                  </a:lnTo>
                  <a:cubicBezTo>
                    <a:pt x="4716" y="209672"/>
                    <a:pt x="-17" y="204912"/>
                    <a:pt x="0" y="199058"/>
                  </a:cubicBezTo>
                  <a:cubicBezTo>
                    <a:pt x="4" y="197491"/>
                    <a:pt x="356" y="195944"/>
                    <a:pt x="1030" y="194529"/>
                  </a:cubicBezTo>
                  <a:lnTo>
                    <a:pt x="91033" y="6043"/>
                  </a:lnTo>
                  <a:cubicBezTo>
                    <a:pt x="92786" y="2361"/>
                    <a:pt x="96496" y="12"/>
                    <a:pt x="100574" y="0"/>
                  </a:cubicBezTo>
                  <a:lnTo>
                    <a:pt x="100574" y="0"/>
                  </a:lnTo>
                  <a:cubicBezTo>
                    <a:pt x="104628" y="-8"/>
                    <a:pt x="108331" y="2296"/>
                    <a:pt x="110115" y="5937"/>
                  </a:cubicBezTo>
                  <a:lnTo>
                    <a:pt x="153261" y="94985"/>
                  </a:lnTo>
                  <a:cubicBezTo>
                    <a:pt x="154635" y="97869"/>
                    <a:pt x="154635" y="101218"/>
                    <a:pt x="153261" y="104102"/>
                  </a:cubicBezTo>
                  <a:lnTo>
                    <a:pt x="106192" y="203646"/>
                  </a:lnTo>
                  <a:cubicBezTo>
                    <a:pt x="104439" y="207328"/>
                    <a:pt x="100729" y="209677"/>
                    <a:pt x="96652" y="209689"/>
                  </a:cubicBezTo>
                  <a:close/>
                  <a:moveTo>
                    <a:pt x="27427" y="188487"/>
                  </a:moveTo>
                  <a:lnTo>
                    <a:pt x="89867" y="188487"/>
                  </a:lnTo>
                  <a:lnTo>
                    <a:pt x="132271" y="99650"/>
                  </a:lnTo>
                  <a:lnTo>
                    <a:pt x="100468" y="35089"/>
                  </a:lnTo>
                  <a:close/>
                </a:path>
              </a:pathLst>
            </a:custGeom>
            <a:grpFill/>
            <a:ln w="1047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25" name="Freeform: Shape 3206">
              <a:extLst>
                <a:ext uri="{FF2B5EF4-FFF2-40B4-BE49-F238E27FC236}">
                  <a16:creationId xmlns:a16="http://schemas.microsoft.com/office/drawing/2014/main" id="{F537116C-B522-544A-8005-9421AA3F0C25}"/>
                </a:ext>
              </a:extLst>
            </p:cNvPr>
            <p:cNvSpPr/>
            <p:nvPr/>
          </p:nvSpPr>
          <p:spPr>
            <a:xfrm>
              <a:off x="8187043" y="2736127"/>
              <a:ext cx="498249" cy="498249"/>
            </a:xfrm>
            <a:custGeom>
              <a:avLst/>
              <a:gdLst>
                <a:gd name="connsiteX0" fmla="*/ 249124 w 498248"/>
                <a:gd name="connsiteY0" fmla="*/ 498249 h 498248"/>
                <a:gd name="connsiteX1" fmla="*/ 0 w 498248"/>
                <a:gd name="connsiteY1" fmla="*/ 249124 h 498248"/>
                <a:gd name="connsiteX2" fmla="*/ 249124 w 498248"/>
                <a:gd name="connsiteY2" fmla="*/ 0 h 498248"/>
                <a:gd name="connsiteX3" fmla="*/ 498249 w 498248"/>
                <a:gd name="connsiteY3" fmla="*/ 249124 h 498248"/>
                <a:gd name="connsiteX4" fmla="*/ 249124 w 498248"/>
                <a:gd name="connsiteY4" fmla="*/ 498249 h 498248"/>
                <a:gd name="connsiteX5" fmla="*/ 249124 w 498248"/>
                <a:gd name="connsiteY5" fmla="*/ 21202 h 498248"/>
                <a:gd name="connsiteX6" fmla="*/ 21202 w 498248"/>
                <a:gd name="connsiteY6" fmla="*/ 249124 h 498248"/>
                <a:gd name="connsiteX7" fmla="*/ 249124 w 498248"/>
                <a:gd name="connsiteY7" fmla="*/ 477047 h 498248"/>
                <a:gd name="connsiteX8" fmla="*/ 477047 w 498248"/>
                <a:gd name="connsiteY8" fmla="*/ 249124 h 498248"/>
                <a:gd name="connsiteX9" fmla="*/ 249124 w 498248"/>
                <a:gd name="connsiteY9" fmla="*/ 21202 h 49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8248" h="498248">
                  <a:moveTo>
                    <a:pt x="249124" y="498249"/>
                  </a:moveTo>
                  <a:cubicBezTo>
                    <a:pt x="111537" y="498249"/>
                    <a:pt x="0" y="386712"/>
                    <a:pt x="0" y="249124"/>
                  </a:cubicBezTo>
                  <a:cubicBezTo>
                    <a:pt x="0" y="111537"/>
                    <a:pt x="111537" y="0"/>
                    <a:pt x="249124" y="0"/>
                  </a:cubicBezTo>
                  <a:cubicBezTo>
                    <a:pt x="386712" y="0"/>
                    <a:pt x="498249" y="111537"/>
                    <a:pt x="498249" y="249124"/>
                  </a:cubicBezTo>
                  <a:cubicBezTo>
                    <a:pt x="498132" y="386664"/>
                    <a:pt x="386664" y="498132"/>
                    <a:pt x="249124" y="498249"/>
                  </a:cubicBezTo>
                  <a:close/>
                  <a:moveTo>
                    <a:pt x="249124" y="21202"/>
                  </a:moveTo>
                  <a:cubicBezTo>
                    <a:pt x="123246" y="21202"/>
                    <a:pt x="21202" y="123246"/>
                    <a:pt x="21202" y="249124"/>
                  </a:cubicBezTo>
                  <a:cubicBezTo>
                    <a:pt x="21202" y="375003"/>
                    <a:pt x="123246" y="477047"/>
                    <a:pt x="249124" y="477047"/>
                  </a:cubicBezTo>
                  <a:cubicBezTo>
                    <a:pt x="375003" y="477047"/>
                    <a:pt x="477047" y="375003"/>
                    <a:pt x="477047" y="249124"/>
                  </a:cubicBezTo>
                  <a:cubicBezTo>
                    <a:pt x="476872" y="123319"/>
                    <a:pt x="374930" y="21377"/>
                    <a:pt x="249124" y="21202"/>
                  </a:cubicBezTo>
                  <a:close/>
                </a:path>
              </a:pathLst>
            </a:custGeom>
            <a:grpFill/>
            <a:ln w="1047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26" name="Graphic 13">
            <a:extLst>
              <a:ext uri="{FF2B5EF4-FFF2-40B4-BE49-F238E27FC236}">
                <a16:creationId xmlns:a16="http://schemas.microsoft.com/office/drawing/2014/main" id="{23EB2C76-3875-B648-9C5F-1643F5B0D3F5}"/>
              </a:ext>
            </a:extLst>
          </p:cNvPr>
          <p:cNvGrpSpPr/>
          <p:nvPr/>
        </p:nvGrpSpPr>
        <p:grpSpPr>
          <a:xfrm>
            <a:off x="4804071" y="2391687"/>
            <a:ext cx="165064" cy="165064"/>
            <a:chOff x="10464366" y="2921732"/>
            <a:chExt cx="469900" cy="469900"/>
          </a:xfrm>
          <a:solidFill>
            <a:srgbClr val="FFFFFF">
              <a:lumMod val="65000"/>
            </a:srgbClr>
          </a:solidFill>
        </p:grpSpPr>
        <p:sp>
          <p:nvSpPr>
            <p:cNvPr id="127" name="Freeform: Shape 3199">
              <a:extLst>
                <a:ext uri="{FF2B5EF4-FFF2-40B4-BE49-F238E27FC236}">
                  <a16:creationId xmlns:a16="http://schemas.microsoft.com/office/drawing/2014/main" id="{1439E729-5059-5643-BE85-14AC15AD4810}"/>
                </a:ext>
              </a:extLst>
            </p:cNvPr>
            <p:cNvSpPr/>
            <p:nvPr/>
          </p:nvSpPr>
          <p:spPr>
            <a:xfrm>
              <a:off x="10531374" y="2935829"/>
              <a:ext cx="328930" cy="441706"/>
            </a:xfrm>
            <a:custGeom>
              <a:avLst/>
              <a:gdLst>
                <a:gd name="connsiteX0" fmla="*/ 167942 w 328930"/>
                <a:gd name="connsiteY0" fmla="*/ 441706 h 441706"/>
                <a:gd name="connsiteX1" fmla="*/ 0 w 328930"/>
                <a:gd name="connsiteY1" fmla="*/ 377518 h 441706"/>
                <a:gd name="connsiteX2" fmla="*/ 0 w 328930"/>
                <a:gd name="connsiteY2" fmla="*/ 64188 h 441706"/>
                <a:gd name="connsiteX3" fmla="*/ 167942 w 328930"/>
                <a:gd name="connsiteY3" fmla="*/ 0 h 441706"/>
                <a:gd name="connsiteX4" fmla="*/ 335979 w 328930"/>
                <a:gd name="connsiteY4" fmla="*/ 64188 h 441706"/>
                <a:gd name="connsiteX5" fmla="*/ 335979 w 328930"/>
                <a:gd name="connsiteY5" fmla="*/ 377518 h 441706"/>
                <a:gd name="connsiteX6" fmla="*/ 167942 w 328930"/>
                <a:gd name="connsiteY6" fmla="*/ 441706 h 441706"/>
                <a:gd name="connsiteX7" fmla="*/ 167942 w 328930"/>
                <a:gd name="connsiteY7" fmla="*/ 18796 h 441706"/>
                <a:gd name="connsiteX8" fmla="*/ 18796 w 328930"/>
                <a:gd name="connsiteY8" fmla="*/ 64188 h 441706"/>
                <a:gd name="connsiteX9" fmla="*/ 18796 w 328930"/>
                <a:gd name="connsiteY9" fmla="*/ 377518 h 441706"/>
                <a:gd name="connsiteX10" fmla="*/ 167942 w 328930"/>
                <a:gd name="connsiteY10" fmla="*/ 422910 h 441706"/>
                <a:gd name="connsiteX11" fmla="*/ 317183 w 328930"/>
                <a:gd name="connsiteY11" fmla="*/ 377518 h 441706"/>
                <a:gd name="connsiteX12" fmla="*/ 317183 w 328930"/>
                <a:gd name="connsiteY12" fmla="*/ 64188 h 441706"/>
                <a:gd name="connsiteX13" fmla="*/ 167942 w 328930"/>
                <a:gd name="connsiteY13" fmla="*/ 18796 h 441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8930" h="441706">
                  <a:moveTo>
                    <a:pt x="167942" y="441706"/>
                  </a:moveTo>
                  <a:cubicBezTo>
                    <a:pt x="86462" y="441706"/>
                    <a:pt x="0" y="419245"/>
                    <a:pt x="0" y="377518"/>
                  </a:cubicBezTo>
                  <a:lnTo>
                    <a:pt x="0" y="64188"/>
                  </a:lnTo>
                  <a:cubicBezTo>
                    <a:pt x="0" y="22461"/>
                    <a:pt x="86462" y="0"/>
                    <a:pt x="167942" y="0"/>
                  </a:cubicBezTo>
                  <a:cubicBezTo>
                    <a:pt x="249423" y="0"/>
                    <a:pt x="335979" y="22461"/>
                    <a:pt x="335979" y="64188"/>
                  </a:cubicBezTo>
                  <a:lnTo>
                    <a:pt x="335979" y="377518"/>
                  </a:lnTo>
                  <a:cubicBezTo>
                    <a:pt x="335979" y="419245"/>
                    <a:pt x="249423" y="441706"/>
                    <a:pt x="167942" y="441706"/>
                  </a:cubicBezTo>
                  <a:close/>
                  <a:moveTo>
                    <a:pt x="167942" y="18796"/>
                  </a:moveTo>
                  <a:cubicBezTo>
                    <a:pt x="75466" y="18796"/>
                    <a:pt x="18796" y="45204"/>
                    <a:pt x="18796" y="64188"/>
                  </a:cubicBezTo>
                  <a:lnTo>
                    <a:pt x="18796" y="377518"/>
                  </a:lnTo>
                  <a:cubicBezTo>
                    <a:pt x="18796" y="396314"/>
                    <a:pt x="75184" y="422910"/>
                    <a:pt x="167942" y="422910"/>
                  </a:cubicBezTo>
                  <a:cubicBezTo>
                    <a:pt x="260701" y="422910"/>
                    <a:pt x="317183" y="396502"/>
                    <a:pt x="317183" y="377518"/>
                  </a:cubicBezTo>
                  <a:lnTo>
                    <a:pt x="317183" y="64188"/>
                  </a:lnTo>
                  <a:cubicBezTo>
                    <a:pt x="317183" y="45204"/>
                    <a:pt x="260419" y="18796"/>
                    <a:pt x="167942" y="18796"/>
                  </a:cubicBez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28" name="Freeform: Shape 3200">
              <a:extLst>
                <a:ext uri="{FF2B5EF4-FFF2-40B4-BE49-F238E27FC236}">
                  <a16:creationId xmlns:a16="http://schemas.microsoft.com/office/drawing/2014/main" id="{71C4D2B2-B4D8-F94A-8B89-DFB52AA70078}"/>
                </a:ext>
              </a:extLst>
            </p:cNvPr>
            <p:cNvSpPr/>
            <p:nvPr/>
          </p:nvSpPr>
          <p:spPr>
            <a:xfrm>
              <a:off x="10531374" y="2990525"/>
              <a:ext cx="328930" cy="56388"/>
            </a:xfrm>
            <a:custGeom>
              <a:avLst/>
              <a:gdLst>
                <a:gd name="connsiteX0" fmla="*/ 167942 w 328930"/>
                <a:gd name="connsiteY0" fmla="*/ 64188 h 56388"/>
                <a:gd name="connsiteX1" fmla="*/ 0 w 328930"/>
                <a:gd name="connsiteY1" fmla="*/ 0 h 56388"/>
                <a:gd name="connsiteX2" fmla="*/ 18796 w 328930"/>
                <a:gd name="connsiteY2" fmla="*/ 0 h 56388"/>
                <a:gd name="connsiteX3" fmla="*/ 167942 w 328930"/>
                <a:gd name="connsiteY3" fmla="*/ 45392 h 56388"/>
                <a:gd name="connsiteX4" fmla="*/ 317183 w 328930"/>
                <a:gd name="connsiteY4" fmla="*/ 0 h 56388"/>
                <a:gd name="connsiteX5" fmla="*/ 335979 w 328930"/>
                <a:gd name="connsiteY5" fmla="*/ 0 h 56388"/>
                <a:gd name="connsiteX6" fmla="*/ 167942 w 328930"/>
                <a:gd name="connsiteY6" fmla="*/ 64188 h 56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930" h="56388">
                  <a:moveTo>
                    <a:pt x="167942" y="64188"/>
                  </a:moveTo>
                  <a:cubicBezTo>
                    <a:pt x="86462" y="64188"/>
                    <a:pt x="0" y="41727"/>
                    <a:pt x="0" y="0"/>
                  </a:cubicBezTo>
                  <a:lnTo>
                    <a:pt x="18796" y="0"/>
                  </a:lnTo>
                  <a:cubicBezTo>
                    <a:pt x="18796" y="18796"/>
                    <a:pt x="75184" y="45392"/>
                    <a:pt x="167942" y="45392"/>
                  </a:cubicBezTo>
                  <a:cubicBezTo>
                    <a:pt x="260701" y="45392"/>
                    <a:pt x="317183" y="18984"/>
                    <a:pt x="317183" y="0"/>
                  </a:cubicBezTo>
                  <a:lnTo>
                    <a:pt x="335979" y="0"/>
                  </a:lnTo>
                  <a:cubicBezTo>
                    <a:pt x="335979" y="41727"/>
                    <a:pt x="249423" y="64188"/>
                    <a:pt x="167942" y="64188"/>
                  </a:cubicBez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29" name="Graphic 26">
            <a:extLst>
              <a:ext uri="{FF2B5EF4-FFF2-40B4-BE49-F238E27FC236}">
                <a16:creationId xmlns:a16="http://schemas.microsoft.com/office/drawing/2014/main" id="{2928E111-F352-D745-A08B-75DF641AC702}"/>
              </a:ext>
            </a:extLst>
          </p:cNvPr>
          <p:cNvGrpSpPr/>
          <p:nvPr/>
        </p:nvGrpSpPr>
        <p:grpSpPr>
          <a:xfrm>
            <a:off x="4914766" y="3037719"/>
            <a:ext cx="201041" cy="201041"/>
            <a:chOff x="6904436" y="2709746"/>
            <a:chExt cx="572319" cy="572319"/>
          </a:xfrm>
          <a:solidFill>
            <a:srgbClr val="FFFFFF">
              <a:lumMod val="65000"/>
            </a:srgbClr>
          </a:solidFill>
        </p:grpSpPr>
        <p:sp>
          <p:nvSpPr>
            <p:cNvPr id="130" name="Freeform: Shape 1607">
              <a:extLst>
                <a:ext uri="{FF2B5EF4-FFF2-40B4-BE49-F238E27FC236}">
                  <a16:creationId xmlns:a16="http://schemas.microsoft.com/office/drawing/2014/main" id="{7CD637FC-B8D8-A643-9EA5-C57C06E34E13}"/>
                </a:ext>
              </a:extLst>
            </p:cNvPr>
            <p:cNvSpPr/>
            <p:nvPr/>
          </p:nvSpPr>
          <p:spPr>
            <a:xfrm>
              <a:off x="7111035" y="2916345"/>
              <a:ext cx="153987" cy="153987"/>
            </a:xfrm>
            <a:custGeom>
              <a:avLst/>
              <a:gdLst>
                <a:gd name="connsiteX0" fmla="*/ 143080 w 153987"/>
                <a:gd name="connsiteY0" fmla="*/ 164253 h 153987"/>
                <a:gd name="connsiteX1" fmla="*/ 21173 w 153987"/>
                <a:gd name="connsiteY1" fmla="*/ 164253 h 153987"/>
                <a:gd name="connsiteX2" fmla="*/ 0 w 153987"/>
                <a:gd name="connsiteY2" fmla="*/ 143080 h 153987"/>
                <a:gd name="connsiteX3" fmla="*/ 0 w 153987"/>
                <a:gd name="connsiteY3" fmla="*/ 21173 h 153987"/>
                <a:gd name="connsiteX4" fmla="*/ 21173 w 153987"/>
                <a:gd name="connsiteY4" fmla="*/ 0 h 153987"/>
                <a:gd name="connsiteX5" fmla="*/ 143080 w 153987"/>
                <a:gd name="connsiteY5" fmla="*/ 0 h 153987"/>
                <a:gd name="connsiteX6" fmla="*/ 164253 w 153987"/>
                <a:gd name="connsiteY6" fmla="*/ 21173 h 153987"/>
                <a:gd name="connsiteX7" fmla="*/ 164253 w 153987"/>
                <a:gd name="connsiteY7" fmla="*/ 143080 h 153987"/>
                <a:gd name="connsiteX8" fmla="*/ 143080 w 153987"/>
                <a:gd name="connsiteY8" fmla="*/ 164253 h 153987"/>
                <a:gd name="connsiteX9" fmla="*/ 25665 w 153987"/>
                <a:gd name="connsiteY9" fmla="*/ 138589 h 153987"/>
                <a:gd name="connsiteX10" fmla="*/ 138589 w 153987"/>
                <a:gd name="connsiteY10" fmla="*/ 138589 h 153987"/>
                <a:gd name="connsiteX11" fmla="*/ 138589 w 153987"/>
                <a:gd name="connsiteY11" fmla="*/ 25665 h 153987"/>
                <a:gd name="connsiteX12" fmla="*/ 25665 w 153987"/>
                <a:gd name="connsiteY12" fmla="*/ 25665 h 153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987" h="153987">
                  <a:moveTo>
                    <a:pt x="143080" y="164253"/>
                  </a:moveTo>
                  <a:lnTo>
                    <a:pt x="21173" y="164253"/>
                  </a:lnTo>
                  <a:cubicBezTo>
                    <a:pt x="9480" y="164253"/>
                    <a:pt x="0" y="154774"/>
                    <a:pt x="0" y="143080"/>
                  </a:cubicBezTo>
                  <a:lnTo>
                    <a:pt x="0" y="21173"/>
                  </a:lnTo>
                  <a:cubicBezTo>
                    <a:pt x="0" y="9480"/>
                    <a:pt x="9480" y="0"/>
                    <a:pt x="21173" y="0"/>
                  </a:cubicBezTo>
                  <a:lnTo>
                    <a:pt x="143080" y="0"/>
                  </a:lnTo>
                  <a:cubicBezTo>
                    <a:pt x="154774" y="0"/>
                    <a:pt x="164253" y="9480"/>
                    <a:pt x="164253" y="21173"/>
                  </a:cubicBezTo>
                  <a:lnTo>
                    <a:pt x="164253" y="143080"/>
                  </a:lnTo>
                  <a:cubicBezTo>
                    <a:pt x="164253" y="154774"/>
                    <a:pt x="154774" y="164253"/>
                    <a:pt x="143080" y="164253"/>
                  </a:cubicBezTo>
                  <a:close/>
                  <a:moveTo>
                    <a:pt x="25665" y="138589"/>
                  </a:moveTo>
                  <a:lnTo>
                    <a:pt x="138589" y="138589"/>
                  </a:lnTo>
                  <a:lnTo>
                    <a:pt x="138589" y="25665"/>
                  </a:lnTo>
                  <a:lnTo>
                    <a:pt x="25665" y="25665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31" name="Freeform: Shape 1608">
              <a:extLst>
                <a:ext uri="{FF2B5EF4-FFF2-40B4-BE49-F238E27FC236}">
                  <a16:creationId xmlns:a16="http://schemas.microsoft.com/office/drawing/2014/main" id="{8973EE48-93EB-3640-A456-1D0424844AF6}"/>
                </a:ext>
              </a:extLst>
            </p:cNvPr>
            <p:cNvSpPr/>
            <p:nvPr/>
          </p:nvSpPr>
          <p:spPr>
            <a:xfrm>
              <a:off x="7041228" y="2985251"/>
              <a:ext cx="153987" cy="153987"/>
            </a:xfrm>
            <a:custGeom>
              <a:avLst/>
              <a:gdLst>
                <a:gd name="connsiteX0" fmla="*/ 146545 w 153987"/>
                <a:gd name="connsiteY0" fmla="*/ 164642 h 153987"/>
                <a:gd name="connsiteX1" fmla="*/ 18222 w 153987"/>
                <a:gd name="connsiteY1" fmla="*/ 164642 h 153987"/>
                <a:gd name="connsiteX2" fmla="*/ 0 w 153987"/>
                <a:gd name="connsiteY2" fmla="*/ 146420 h 153987"/>
                <a:gd name="connsiteX3" fmla="*/ 0 w 153987"/>
                <a:gd name="connsiteY3" fmla="*/ 18098 h 153987"/>
                <a:gd name="connsiteX4" fmla="*/ 18601 w 153987"/>
                <a:gd name="connsiteY4" fmla="*/ 2 h 153987"/>
                <a:gd name="connsiteX5" fmla="*/ 18735 w 153987"/>
                <a:gd name="connsiteY5" fmla="*/ 4 h 153987"/>
                <a:gd name="connsiteX6" fmla="*/ 59542 w 153987"/>
                <a:gd name="connsiteY6" fmla="*/ 4 h 153987"/>
                <a:gd name="connsiteX7" fmla="*/ 59542 w 153987"/>
                <a:gd name="connsiteY7" fmla="*/ 25669 h 153987"/>
                <a:gd name="connsiteX8" fmla="*/ 26178 w 153987"/>
                <a:gd name="connsiteY8" fmla="*/ 25669 h 153987"/>
                <a:gd name="connsiteX9" fmla="*/ 26178 w 153987"/>
                <a:gd name="connsiteY9" fmla="*/ 138593 h 153987"/>
                <a:gd name="connsiteX10" fmla="*/ 139102 w 153987"/>
                <a:gd name="connsiteY10" fmla="*/ 138593 h 153987"/>
                <a:gd name="connsiteX11" fmla="*/ 139102 w 153987"/>
                <a:gd name="connsiteY11" fmla="*/ 105229 h 153987"/>
                <a:gd name="connsiteX12" fmla="*/ 164766 w 153987"/>
                <a:gd name="connsiteY12" fmla="*/ 105229 h 153987"/>
                <a:gd name="connsiteX13" fmla="*/ 164766 w 153987"/>
                <a:gd name="connsiteY13" fmla="*/ 146035 h 153987"/>
                <a:gd name="connsiteX14" fmla="*/ 146675 w 153987"/>
                <a:gd name="connsiteY14" fmla="*/ 164641 h 153987"/>
                <a:gd name="connsiteX15" fmla="*/ 146545 w 153987"/>
                <a:gd name="connsiteY15" fmla="*/ 164642 h 153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3987" h="153987">
                  <a:moveTo>
                    <a:pt x="146545" y="164642"/>
                  </a:moveTo>
                  <a:lnTo>
                    <a:pt x="18222" y="164642"/>
                  </a:lnTo>
                  <a:cubicBezTo>
                    <a:pt x="8187" y="164572"/>
                    <a:pt x="70" y="156455"/>
                    <a:pt x="0" y="146420"/>
                  </a:cubicBezTo>
                  <a:lnTo>
                    <a:pt x="0" y="18098"/>
                  </a:lnTo>
                  <a:cubicBezTo>
                    <a:pt x="139" y="7964"/>
                    <a:pt x="8467" y="-138"/>
                    <a:pt x="18601" y="2"/>
                  </a:cubicBezTo>
                  <a:cubicBezTo>
                    <a:pt x="18646" y="2"/>
                    <a:pt x="18690" y="3"/>
                    <a:pt x="18735" y="4"/>
                  </a:cubicBezTo>
                  <a:lnTo>
                    <a:pt x="59542" y="4"/>
                  </a:lnTo>
                  <a:lnTo>
                    <a:pt x="59542" y="25669"/>
                  </a:lnTo>
                  <a:lnTo>
                    <a:pt x="26178" y="25669"/>
                  </a:lnTo>
                  <a:lnTo>
                    <a:pt x="26178" y="138593"/>
                  </a:lnTo>
                  <a:lnTo>
                    <a:pt x="139102" y="138593"/>
                  </a:lnTo>
                  <a:lnTo>
                    <a:pt x="139102" y="105229"/>
                  </a:lnTo>
                  <a:lnTo>
                    <a:pt x="164766" y="105229"/>
                  </a:lnTo>
                  <a:lnTo>
                    <a:pt x="164766" y="146035"/>
                  </a:lnTo>
                  <a:cubicBezTo>
                    <a:pt x="164908" y="156169"/>
                    <a:pt x="156809" y="164499"/>
                    <a:pt x="146675" y="164641"/>
                  </a:cubicBezTo>
                  <a:cubicBezTo>
                    <a:pt x="146632" y="164642"/>
                    <a:pt x="146588" y="164642"/>
                    <a:pt x="146545" y="164642"/>
                  </a:cubicBez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32" name="Freeform: Shape 1609">
              <a:extLst>
                <a:ext uri="{FF2B5EF4-FFF2-40B4-BE49-F238E27FC236}">
                  <a16:creationId xmlns:a16="http://schemas.microsoft.com/office/drawing/2014/main" id="{581DDCFF-E59A-7844-A26D-F4BAEA4D860E}"/>
                </a:ext>
              </a:extLst>
            </p:cNvPr>
            <p:cNvSpPr/>
            <p:nvPr/>
          </p:nvSpPr>
          <p:spPr>
            <a:xfrm>
              <a:off x="7180330" y="2847051"/>
              <a:ext cx="153987" cy="153987"/>
            </a:xfrm>
            <a:custGeom>
              <a:avLst/>
              <a:gdLst>
                <a:gd name="connsiteX0" fmla="*/ 146031 w 153987"/>
                <a:gd name="connsiteY0" fmla="*/ 163868 h 153987"/>
                <a:gd name="connsiteX1" fmla="*/ 105225 w 153987"/>
                <a:gd name="connsiteY1" fmla="*/ 163868 h 153987"/>
                <a:gd name="connsiteX2" fmla="*/ 105225 w 153987"/>
                <a:gd name="connsiteY2" fmla="*/ 138204 h 153987"/>
                <a:gd name="connsiteX3" fmla="*/ 138589 w 153987"/>
                <a:gd name="connsiteY3" fmla="*/ 138204 h 153987"/>
                <a:gd name="connsiteX4" fmla="*/ 138589 w 153987"/>
                <a:gd name="connsiteY4" fmla="*/ 25280 h 153987"/>
                <a:gd name="connsiteX5" fmla="*/ 25665 w 153987"/>
                <a:gd name="connsiteY5" fmla="*/ 25280 h 153987"/>
                <a:gd name="connsiteX6" fmla="*/ 25665 w 153987"/>
                <a:gd name="connsiteY6" fmla="*/ 58644 h 153987"/>
                <a:gd name="connsiteX7" fmla="*/ 0 w 153987"/>
                <a:gd name="connsiteY7" fmla="*/ 58644 h 153987"/>
                <a:gd name="connsiteX8" fmla="*/ 0 w 153987"/>
                <a:gd name="connsiteY8" fmla="*/ 18222 h 153987"/>
                <a:gd name="connsiteX9" fmla="*/ 18222 w 153987"/>
                <a:gd name="connsiteY9" fmla="*/ 0 h 153987"/>
                <a:gd name="connsiteX10" fmla="*/ 146545 w 153987"/>
                <a:gd name="connsiteY10" fmla="*/ 0 h 153987"/>
                <a:gd name="connsiteX11" fmla="*/ 164766 w 153987"/>
                <a:gd name="connsiteY11" fmla="*/ 18222 h 153987"/>
                <a:gd name="connsiteX12" fmla="*/ 164766 w 153987"/>
                <a:gd name="connsiteY12" fmla="*/ 146545 h 153987"/>
                <a:gd name="connsiteX13" fmla="*/ 146031 w 153987"/>
                <a:gd name="connsiteY13" fmla="*/ 163868 h 153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987" h="153987">
                  <a:moveTo>
                    <a:pt x="146031" y="163868"/>
                  </a:moveTo>
                  <a:lnTo>
                    <a:pt x="105225" y="163868"/>
                  </a:lnTo>
                  <a:lnTo>
                    <a:pt x="105225" y="138204"/>
                  </a:lnTo>
                  <a:lnTo>
                    <a:pt x="138589" y="138204"/>
                  </a:lnTo>
                  <a:lnTo>
                    <a:pt x="138589" y="25280"/>
                  </a:lnTo>
                  <a:lnTo>
                    <a:pt x="25665" y="25280"/>
                  </a:lnTo>
                  <a:lnTo>
                    <a:pt x="25665" y="58644"/>
                  </a:lnTo>
                  <a:lnTo>
                    <a:pt x="0" y="58644"/>
                  </a:lnTo>
                  <a:lnTo>
                    <a:pt x="0" y="18222"/>
                  </a:lnTo>
                  <a:cubicBezTo>
                    <a:pt x="70" y="8187"/>
                    <a:pt x="8187" y="70"/>
                    <a:pt x="18222" y="0"/>
                  </a:cubicBezTo>
                  <a:lnTo>
                    <a:pt x="146545" y="0"/>
                  </a:lnTo>
                  <a:cubicBezTo>
                    <a:pt x="156579" y="70"/>
                    <a:pt x="164697" y="8187"/>
                    <a:pt x="164766" y="18222"/>
                  </a:cubicBezTo>
                  <a:lnTo>
                    <a:pt x="164766" y="146545"/>
                  </a:lnTo>
                  <a:cubicBezTo>
                    <a:pt x="164215" y="156427"/>
                    <a:pt x="155926" y="164091"/>
                    <a:pt x="146031" y="163868"/>
                  </a:cubicBez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33" name="Freeform: Shape 1610">
              <a:extLst>
                <a:ext uri="{FF2B5EF4-FFF2-40B4-BE49-F238E27FC236}">
                  <a16:creationId xmlns:a16="http://schemas.microsoft.com/office/drawing/2014/main" id="{4EF8B2FB-D562-AA46-8B32-8970F1E729FD}"/>
                </a:ext>
              </a:extLst>
            </p:cNvPr>
            <p:cNvSpPr/>
            <p:nvPr/>
          </p:nvSpPr>
          <p:spPr>
            <a:xfrm>
              <a:off x="6941600" y="2746912"/>
              <a:ext cx="166820" cy="166820"/>
            </a:xfrm>
            <a:custGeom>
              <a:avLst/>
              <a:gdLst>
                <a:gd name="connsiteX0" fmla="*/ 0 w 166819"/>
                <a:gd name="connsiteY0" fmla="*/ 18148 h 166819"/>
                <a:gd name="connsiteX1" fmla="*/ 18148 w 166819"/>
                <a:gd name="connsiteY1" fmla="*/ 0 h 166819"/>
                <a:gd name="connsiteX2" fmla="*/ 168319 w 166819"/>
                <a:gd name="connsiteY2" fmla="*/ 150171 h 166819"/>
                <a:gd name="connsiteX3" fmla="*/ 150171 w 166819"/>
                <a:gd name="connsiteY3" fmla="*/ 168319 h 16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819" h="166819">
                  <a:moveTo>
                    <a:pt x="0" y="18148"/>
                  </a:moveTo>
                  <a:lnTo>
                    <a:pt x="18148" y="0"/>
                  </a:lnTo>
                  <a:lnTo>
                    <a:pt x="168319" y="150171"/>
                  </a:lnTo>
                  <a:lnTo>
                    <a:pt x="150171" y="168319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34" name="Freeform: Shape 1611">
              <a:extLst>
                <a:ext uri="{FF2B5EF4-FFF2-40B4-BE49-F238E27FC236}">
                  <a16:creationId xmlns:a16="http://schemas.microsoft.com/office/drawing/2014/main" id="{437F9E6E-3C92-D54A-909B-E1A9DA5409BB}"/>
                </a:ext>
              </a:extLst>
            </p:cNvPr>
            <p:cNvSpPr/>
            <p:nvPr/>
          </p:nvSpPr>
          <p:spPr>
            <a:xfrm>
              <a:off x="7276536" y="3081835"/>
              <a:ext cx="166820" cy="166820"/>
            </a:xfrm>
            <a:custGeom>
              <a:avLst/>
              <a:gdLst>
                <a:gd name="connsiteX0" fmla="*/ 0 w 166819"/>
                <a:gd name="connsiteY0" fmla="*/ 18148 h 166819"/>
                <a:gd name="connsiteX1" fmla="*/ 18148 w 166819"/>
                <a:gd name="connsiteY1" fmla="*/ 0 h 166819"/>
                <a:gd name="connsiteX2" fmla="*/ 168319 w 166819"/>
                <a:gd name="connsiteY2" fmla="*/ 150171 h 166819"/>
                <a:gd name="connsiteX3" fmla="*/ 150171 w 166819"/>
                <a:gd name="connsiteY3" fmla="*/ 168319 h 16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819" h="166819">
                  <a:moveTo>
                    <a:pt x="0" y="18148"/>
                  </a:moveTo>
                  <a:lnTo>
                    <a:pt x="18148" y="0"/>
                  </a:lnTo>
                  <a:lnTo>
                    <a:pt x="168319" y="150171"/>
                  </a:lnTo>
                  <a:lnTo>
                    <a:pt x="150171" y="168319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35" name="Freeform: Shape 1612">
              <a:extLst>
                <a:ext uri="{FF2B5EF4-FFF2-40B4-BE49-F238E27FC236}">
                  <a16:creationId xmlns:a16="http://schemas.microsoft.com/office/drawing/2014/main" id="{A9152DFE-6B3D-D541-8CDF-D86DD90D8E47}"/>
                </a:ext>
              </a:extLst>
            </p:cNvPr>
            <p:cNvSpPr/>
            <p:nvPr/>
          </p:nvSpPr>
          <p:spPr>
            <a:xfrm>
              <a:off x="6941557" y="3150974"/>
              <a:ext cx="89826" cy="89826"/>
            </a:xfrm>
            <a:custGeom>
              <a:avLst/>
              <a:gdLst>
                <a:gd name="connsiteX0" fmla="*/ 0 w 89825"/>
                <a:gd name="connsiteY0" fmla="*/ 80848 h 89825"/>
                <a:gd name="connsiteX1" fmla="*/ 80848 w 89825"/>
                <a:gd name="connsiteY1" fmla="*/ 0 h 89825"/>
                <a:gd name="connsiteX2" fmla="*/ 98995 w 89825"/>
                <a:gd name="connsiteY2" fmla="*/ 18148 h 89825"/>
                <a:gd name="connsiteX3" fmla="*/ 18148 w 89825"/>
                <a:gd name="connsiteY3" fmla="*/ 98995 h 89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825" h="89825">
                  <a:moveTo>
                    <a:pt x="0" y="80848"/>
                  </a:moveTo>
                  <a:lnTo>
                    <a:pt x="80848" y="0"/>
                  </a:lnTo>
                  <a:lnTo>
                    <a:pt x="98995" y="18148"/>
                  </a:lnTo>
                  <a:lnTo>
                    <a:pt x="18148" y="98995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36" name="Freeform: Shape 1613">
              <a:extLst>
                <a:ext uri="{FF2B5EF4-FFF2-40B4-BE49-F238E27FC236}">
                  <a16:creationId xmlns:a16="http://schemas.microsoft.com/office/drawing/2014/main" id="{2931B8C1-6A2D-974C-BBF4-512612777E44}"/>
                </a:ext>
              </a:extLst>
            </p:cNvPr>
            <p:cNvSpPr/>
            <p:nvPr/>
          </p:nvSpPr>
          <p:spPr>
            <a:xfrm>
              <a:off x="7345774" y="2746787"/>
              <a:ext cx="89826" cy="89826"/>
            </a:xfrm>
            <a:custGeom>
              <a:avLst/>
              <a:gdLst>
                <a:gd name="connsiteX0" fmla="*/ 0 w 89825"/>
                <a:gd name="connsiteY0" fmla="*/ 80848 h 89825"/>
                <a:gd name="connsiteX1" fmla="*/ 80848 w 89825"/>
                <a:gd name="connsiteY1" fmla="*/ 0 h 89825"/>
                <a:gd name="connsiteX2" fmla="*/ 98995 w 89825"/>
                <a:gd name="connsiteY2" fmla="*/ 18148 h 89825"/>
                <a:gd name="connsiteX3" fmla="*/ 18148 w 89825"/>
                <a:gd name="connsiteY3" fmla="*/ 98995 h 89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825" h="89825">
                  <a:moveTo>
                    <a:pt x="0" y="80848"/>
                  </a:moveTo>
                  <a:lnTo>
                    <a:pt x="80848" y="0"/>
                  </a:lnTo>
                  <a:lnTo>
                    <a:pt x="98995" y="18148"/>
                  </a:lnTo>
                  <a:lnTo>
                    <a:pt x="18148" y="98995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37" name="Freeform: Shape 1614">
              <a:extLst>
                <a:ext uri="{FF2B5EF4-FFF2-40B4-BE49-F238E27FC236}">
                  <a16:creationId xmlns:a16="http://schemas.microsoft.com/office/drawing/2014/main" id="{AE8EB287-E494-CC42-8179-4E9D93C9B955}"/>
                </a:ext>
              </a:extLst>
            </p:cNvPr>
            <p:cNvSpPr/>
            <p:nvPr/>
          </p:nvSpPr>
          <p:spPr>
            <a:xfrm>
              <a:off x="6904436" y="2985640"/>
              <a:ext cx="64161" cy="25665"/>
            </a:xfrm>
            <a:custGeom>
              <a:avLst/>
              <a:gdLst>
                <a:gd name="connsiteX0" fmla="*/ 0 w 64161"/>
                <a:gd name="connsiteY0" fmla="*/ 0 h 25664"/>
                <a:gd name="connsiteX1" fmla="*/ 69294 w 64161"/>
                <a:gd name="connsiteY1" fmla="*/ 0 h 25664"/>
                <a:gd name="connsiteX2" fmla="*/ 69294 w 64161"/>
                <a:gd name="connsiteY2" fmla="*/ 25665 h 25664"/>
                <a:gd name="connsiteX3" fmla="*/ 0 w 64161"/>
                <a:gd name="connsiteY3" fmla="*/ 25665 h 2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161" h="25664">
                  <a:moveTo>
                    <a:pt x="0" y="0"/>
                  </a:moveTo>
                  <a:lnTo>
                    <a:pt x="69294" y="0"/>
                  </a:lnTo>
                  <a:lnTo>
                    <a:pt x="69294" y="25665"/>
                  </a:lnTo>
                  <a:lnTo>
                    <a:pt x="0" y="25665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38" name="Freeform: Shape 1615">
              <a:extLst>
                <a:ext uri="{FF2B5EF4-FFF2-40B4-BE49-F238E27FC236}">
                  <a16:creationId xmlns:a16="http://schemas.microsoft.com/office/drawing/2014/main" id="{F30A8FD6-4B46-6C4B-AE06-A224156776FE}"/>
                </a:ext>
              </a:extLst>
            </p:cNvPr>
            <p:cNvSpPr/>
            <p:nvPr/>
          </p:nvSpPr>
          <p:spPr>
            <a:xfrm>
              <a:off x="7412594" y="2985640"/>
              <a:ext cx="64161" cy="25665"/>
            </a:xfrm>
            <a:custGeom>
              <a:avLst/>
              <a:gdLst>
                <a:gd name="connsiteX0" fmla="*/ 0 w 64161"/>
                <a:gd name="connsiteY0" fmla="*/ 0 h 25664"/>
                <a:gd name="connsiteX1" fmla="*/ 69294 w 64161"/>
                <a:gd name="connsiteY1" fmla="*/ 0 h 25664"/>
                <a:gd name="connsiteX2" fmla="*/ 69294 w 64161"/>
                <a:gd name="connsiteY2" fmla="*/ 25665 h 25664"/>
                <a:gd name="connsiteX3" fmla="*/ 0 w 64161"/>
                <a:gd name="connsiteY3" fmla="*/ 25665 h 2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161" h="25664">
                  <a:moveTo>
                    <a:pt x="0" y="0"/>
                  </a:moveTo>
                  <a:lnTo>
                    <a:pt x="69294" y="0"/>
                  </a:lnTo>
                  <a:lnTo>
                    <a:pt x="69294" y="25665"/>
                  </a:lnTo>
                  <a:lnTo>
                    <a:pt x="0" y="25665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39" name="Freeform: Shape 1616">
              <a:extLst>
                <a:ext uri="{FF2B5EF4-FFF2-40B4-BE49-F238E27FC236}">
                  <a16:creationId xmlns:a16="http://schemas.microsoft.com/office/drawing/2014/main" id="{961E13C2-6BBE-0948-A7BC-DC2472026B34}"/>
                </a:ext>
              </a:extLst>
            </p:cNvPr>
            <p:cNvSpPr/>
            <p:nvPr/>
          </p:nvSpPr>
          <p:spPr>
            <a:xfrm>
              <a:off x="7180330" y="3217904"/>
              <a:ext cx="25665" cy="64161"/>
            </a:xfrm>
            <a:custGeom>
              <a:avLst/>
              <a:gdLst>
                <a:gd name="connsiteX0" fmla="*/ 0 w 25664"/>
                <a:gd name="connsiteY0" fmla="*/ 0 h 64161"/>
                <a:gd name="connsiteX1" fmla="*/ 25665 w 25664"/>
                <a:gd name="connsiteY1" fmla="*/ 0 h 64161"/>
                <a:gd name="connsiteX2" fmla="*/ 25665 w 25664"/>
                <a:gd name="connsiteY2" fmla="*/ 68524 h 64161"/>
                <a:gd name="connsiteX3" fmla="*/ 0 w 25664"/>
                <a:gd name="connsiteY3" fmla="*/ 68524 h 6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64" h="64161">
                  <a:moveTo>
                    <a:pt x="0" y="0"/>
                  </a:moveTo>
                  <a:lnTo>
                    <a:pt x="25665" y="0"/>
                  </a:lnTo>
                  <a:lnTo>
                    <a:pt x="25665" y="68524"/>
                  </a:lnTo>
                  <a:lnTo>
                    <a:pt x="0" y="68524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40" name="Freeform: Shape 1617">
              <a:extLst>
                <a:ext uri="{FF2B5EF4-FFF2-40B4-BE49-F238E27FC236}">
                  <a16:creationId xmlns:a16="http://schemas.microsoft.com/office/drawing/2014/main" id="{8FDBE9D4-ACFB-4748-965F-0F8362ABEC17}"/>
                </a:ext>
              </a:extLst>
            </p:cNvPr>
            <p:cNvSpPr/>
            <p:nvPr/>
          </p:nvSpPr>
          <p:spPr>
            <a:xfrm>
              <a:off x="7180330" y="2709746"/>
              <a:ext cx="25665" cy="64161"/>
            </a:xfrm>
            <a:custGeom>
              <a:avLst/>
              <a:gdLst>
                <a:gd name="connsiteX0" fmla="*/ 0 w 25664"/>
                <a:gd name="connsiteY0" fmla="*/ 0 h 64161"/>
                <a:gd name="connsiteX1" fmla="*/ 25665 w 25664"/>
                <a:gd name="connsiteY1" fmla="*/ 0 h 64161"/>
                <a:gd name="connsiteX2" fmla="*/ 25665 w 25664"/>
                <a:gd name="connsiteY2" fmla="*/ 69294 h 64161"/>
                <a:gd name="connsiteX3" fmla="*/ 0 w 25664"/>
                <a:gd name="connsiteY3" fmla="*/ 69294 h 6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64" h="64161">
                  <a:moveTo>
                    <a:pt x="0" y="0"/>
                  </a:moveTo>
                  <a:lnTo>
                    <a:pt x="25665" y="0"/>
                  </a:lnTo>
                  <a:lnTo>
                    <a:pt x="25665" y="69294"/>
                  </a:lnTo>
                  <a:lnTo>
                    <a:pt x="0" y="69294"/>
                  </a:ln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41" name="Freeform: Shape 1618">
              <a:extLst>
                <a:ext uri="{FF2B5EF4-FFF2-40B4-BE49-F238E27FC236}">
                  <a16:creationId xmlns:a16="http://schemas.microsoft.com/office/drawing/2014/main" id="{9716B78D-360C-0C4C-A1EA-E9EB62C5CD95}"/>
                </a:ext>
              </a:extLst>
            </p:cNvPr>
            <p:cNvSpPr/>
            <p:nvPr/>
          </p:nvSpPr>
          <p:spPr>
            <a:xfrm>
              <a:off x="7388854" y="2841918"/>
              <a:ext cx="64161" cy="307975"/>
            </a:xfrm>
            <a:custGeom>
              <a:avLst/>
              <a:gdLst>
                <a:gd name="connsiteX0" fmla="*/ 20788 w 64161"/>
                <a:gd name="connsiteY0" fmla="*/ 312851 h 307974"/>
                <a:gd name="connsiteX1" fmla="*/ 0 w 64161"/>
                <a:gd name="connsiteY1" fmla="*/ 297324 h 307974"/>
                <a:gd name="connsiteX2" fmla="*/ 0 w 64161"/>
                <a:gd name="connsiteY2" fmla="*/ 15014 h 307974"/>
                <a:gd name="connsiteX3" fmla="*/ 20788 w 64161"/>
                <a:gd name="connsiteY3" fmla="*/ 0 h 307974"/>
                <a:gd name="connsiteX4" fmla="*/ 20788 w 64161"/>
                <a:gd name="connsiteY4" fmla="*/ 312594 h 307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61" h="307974">
                  <a:moveTo>
                    <a:pt x="20788" y="312851"/>
                  </a:moveTo>
                  <a:lnTo>
                    <a:pt x="0" y="297324"/>
                  </a:lnTo>
                  <a:cubicBezTo>
                    <a:pt x="60609" y="212980"/>
                    <a:pt x="60609" y="99358"/>
                    <a:pt x="0" y="15014"/>
                  </a:cubicBezTo>
                  <a:lnTo>
                    <a:pt x="20788" y="0"/>
                  </a:lnTo>
                  <a:cubicBezTo>
                    <a:pt x="88027" y="93351"/>
                    <a:pt x="88027" y="219243"/>
                    <a:pt x="20788" y="312594"/>
                  </a:cubicBez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42" name="Freeform: Shape 1619">
              <a:extLst>
                <a:ext uri="{FF2B5EF4-FFF2-40B4-BE49-F238E27FC236}">
                  <a16:creationId xmlns:a16="http://schemas.microsoft.com/office/drawing/2014/main" id="{22482396-E512-F94B-8FF8-6259DC539D04}"/>
                </a:ext>
              </a:extLst>
            </p:cNvPr>
            <p:cNvSpPr/>
            <p:nvPr/>
          </p:nvSpPr>
          <p:spPr>
            <a:xfrm>
              <a:off x="7036865" y="2731562"/>
              <a:ext cx="307975" cy="64161"/>
            </a:xfrm>
            <a:custGeom>
              <a:avLst/>
              <a:gdLst>
                <a:gd name="connsiteX0" fmla="*/ 297452 w 307974"/>
                <a:gd name="connsiteY0" fmla="*/ 71217 h 64161"/>
                <a:gd name="connsiteX1" fmla="*/ 15142 w 307974"/>
                <a:gd name="connsiteY1" fmla="*/ 71217 h 64161"/>
                <a:gd name="connsiteX2" fmla="*/ 0 w 307974"/>
                <a:gd name="connsiteY2" fmla="*/ 50429 h 64161"/>
                <a:gd name="connsiteX3" fmla="*/ 312594 w 307974"/>
                <a:gd name="connsiteY3" fmla="*/ 50429 h 6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974" h="64161">
                  <a:moveTo>
                    <a:pt x="297452" y="71217"/>
                  </a:moveTo>
                  <a:cubicBezTo>
                    <a:pt x="213108" y="10608"/>
                    <a:pt x="99486" y="10608"/>
                    <a:pt x="15142" y="71217"/>
                  </a:cubicBezTo>
                  <a:lnTo>
                    <a:pt x="0" y="50429"/>
                  </a:lnTo>
                  <a:cubicBezTo>
                    <a:pt x="93351" y="-16810"/>
                    <a:pt x="219243" y="-16810"/>
                    <a:pt x="312594" y="50429"/>
                  </a:cubicBez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43" name="Freeform: Shape 1620">
              <a:extLst>
                <a:ext uri="{FF2B5EF4-FFF2-40B4-BE49-F238E27FC236}">
                  <a16:creationId xmlns:a16="http://schemas.microsoft.com/office/drawing/2014/main" id="{DAF65C87-A9A0-B049-ABE3-72CCE387B82B}"/>
                </a:ext>
              </a:extLst>
            </p:cNvPr>
            <p:cNvSpPr/>
            <p:nvPr/>
          </p:nvSpPr>
          <p:spPr>
            <a:xfrm>
              <a:off x="7036865" y="3194164"/>
              <a:ext cx="307975" cy="64161"/>
            </a:xfrm>
            <a:custGeom>
              <a:avLst/>
              <a:gdLst>
                <a:gd name="connsiteX0" fmla="*/ 156297 w 307974"/>
                <a:gd name="connsiteY0" fmla="*/ 71219 h 64161"/>
                <a:gd name="connsiteX1" fmla="*/ 0 w 307974"/>
                <a:gd name="connsiteY1" fmla="*/ 20788 h 64161"/>
                <a:gd name="connsiteX2" fmla="*/ 15142 w 307974"/>
                <a:gd name="connsiteY2" fmla="*/ 0 h 64161"/>
                <a:gd name="connsiteX3" fmla="*/ 297452 w 307974"/>
                <a:gd name="connsiteY3" fmla="*/ 0 h 64161"/>
                <a:gd name="connsiteX4" fmla="*/ 312466 w 307974"/>
                <a:gd name="connsiteY4" fmla="*/ 20788 h 64161"/>
                <a:gd name="connsiteX5" fmla="*/ 156297 w 307974"/>
                <a:gd name="connsiteY5" fmla="*/ 71219 h 6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974" h="64161">
                  <a:moveTo>
                    <a:pt x="156297" y="71219"/>
                  </a:moveTo>
                  <a:cubicBezTo>
                    <a:pt x="100176" y="71359"/>
                    <a:pt x="45456" y="53703"/>
                    <a:pt x="0" y="20788"/>
                  </a:cubicBezTo>
                  <a:lnTo>
                    <a:pt x="15142" y="0"/>
                  </a:lnTo>
                  <a:cubicBezTo>
                    <a:pt x="99486" y="60609"/>
                    <a:pt x="213108" y="60609"/>
                    <a:pt x="297452" y="0"/>
                  </a:cubicBezTo>
                  <a:lnTo>
                    <a:pt x="312466" y="20788"/>
                  </a:lnTo>
                  <a:cubicBezTo>
                    <a:pt x="267046" y="53677"/>
                    <a:pt x="212374" y="71332"/>
                    <a:pt x="156297" y="71219"/>
                  </a:cubicBez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44" name="Freeform: Shape 1621">
              <a:extLst>
                <a:ext uri="{FF2B5EF4-FFF2-40B4-BE49-F238E27FC236}">
                  <a16:creationId xmlns:a16="http://schemas.microsoft.com/office/drawing/2014/main" id="{D21A5B0F-265E-0348-A2E2-35EB45E191B3}"/>
                </a:ext>
              </a:extLst>
            </p:cNvPr>
            <p:cNvSpPr/>
            <p:nvPr/>
          </p:nvSpPr>
          <p:spPr>
            <a:xfrm>
              <a:off x="6926253" y="2842175"/>
              <a:ext cx="64161" cy="307975"/>
            </a:xfrm>
            <a:custGeom>
              <a:avLst/>
              <a:gdLst>
                <a:gd name="connsiteX0" fmla="*/ 50429 w 64161"/>
                <a:gd name="connsiteY0" fmla="*/ 312594 h 307974"/>
                <a:gd name="connsiteX1" fmla="*/ 50429 w 64161"/>
                <a:gd name="connsiteY1" fmla="*/ 0 h 307974"/>
                <a:gd name="connsiteX2" fmla="*/ 71217 w 64161"/>
                <a:gd name="connsiteY2" fmla="*/ 14757 h 307974"/>
                <a:gd name="connsiteX3" fmla="*/ 71217 w 64161"/>
                <a:gd name="connsiteY3" fmla="*/ 297067 h 307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161" h="307974">
                  <a:moveTo>
                    <a:pt x="50429" y="312594"/>
                  </a:moveTo>
                  <a:cubicBezTo>
                    <a:pt x="-16810" y="219243"/>
                    <a:pt x="-16810" y="93351"/>
                    <a:pt x="50429" y="0"/>
                  </a:cubicBezTo>
                  <a:lnTo>
                    <a:pt x="71217" y="14757"/>
                  </a:lnTo>
                  <a:cubicBezTo>
                    <a:pt x="10608" y="99101"/>
                    <a:pt x="10608" y="212723"/>
                    <a:pt x="71217" y="297067"/>
                  </a:cubicBezTo>
                  <a:close/>
                </a:path>
              </a:pathLst>
            </a:custGeom>
            <a:grpFill/>
            <a:ln w="1276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45" name="Graphic 19">
            <a:extLst>
              <a:ext uri="{FF2B5EF4-FFF2-40B4-BE49-F238E27FC236}">
                <a16:creationId xmlns:a16="http://schemas.microsoft.com/office/drawing/2014/main" id="{7AF6EC2D-DFCA-2749-A659-977D53F8FD1D}"/>
              </a:ext>
            </a:extLst>
          </p:cNvPr>
          <p:cNvGrpSpPr/>
          <p:nvPr/>
        </p:nvGrpSpPr>
        <p:grpSpPr>
          <a:xfrm>
            <a:off x="4597677" y="3048704"/>
            <a:ext cx="210821" cy="210820"/>
            <a:chOff x="12430892" y="2964896"/>
            <a:chExt cx="469900" cy="469900"/>
          </a:xfrm>
          <a:solidFill>
            <a:srgbClr val="FFFFFF">
              <a:lumMod val="65000"/>
            </a:srgbClr>
          </a:solidFill>
        </p:grpSpPr>
        <p:sp>
          <p:nvSpPr>
            <p:cNvPr id="146" name="Freeform: Shape 2846">
              <a:extLst>
                <a:ext uri="{FF2B5EF4-FFF2-40B4-BE49-F238E27FC236}">
                  <a16:creationId xmlns:a16="http://schemas.microsoft.com/office/drawing/2014/main" id="{F8461FB4-1543-8140-9ABC-A29E77CC3D27}"/>
                </a:ext>
              </a:extLst>
            </p:cNvPr>
            <p:cNvSpPr/>
            <p:nvPr/>
          </p:nvSpPr>
          <p:spPr>
            <a:xfrm>
              <a:off x="12444926" y="2984783"/>
              <a:ext cx="441706" cy="272542"/>
            </a:xfrm>
            <a:custGeom>
              <a:avLst/>
              <a:gdLst>
                <a:gd name="connsiteX0" fmla="*/ 356247 w 441706"/>
                <a:gd name="connsiteY0" fmla="*/ 279815 h 272542"/>
                <a:gd name="connsiteX1" fmla="*/ 309257 w 441706"/>
                <a:gd name="connsiteY1" fmla="*/ 279815 h 272542"/>
                <a:gd name="connsiteX2" fmla="*/ 309257 w 441706"/>
                <a:gd name="connsiteY2" fmla="*/ 261019 h 272542"/>
                <a:gd name="connsiteX3" fmla="*/ 356247 w 441706"/>
                <a:gd name="connsiteY3" fmla="*/ 261019 h 272542"/>
                <a:gd name="connsiteX4" fmla="*/ 422973 w 441706"/>
                <a:gd name="connsiteY4" fmla="*/ 200214 h 272542"/>
                <a:gd name="connsiteX5" fmla="*/ 361792 w 441706"/>
                <a:gd name="connsiteY5" fmla="*/ 135086 h 272542"/>
                <a:gd name="connsiteX6" fmla="*/ 354274 w 441706"/>
                <a:gd name="connsiteY6" fmla="*/ 126439 h 272542"/>
                <a:gd name="connsiteX7" fmla="*/ 316681 w 441706"/>
                <a:gd name="connsiteY7" fmla="*/ 80389 h 272542"/>
                <a:gd name="connsiteX8" fmla="*/ 288487 w 441706"/>
                <a:gd name="connsiteY8" fmla="*/ 94768 h 272542"/>
                <a:gd name="connsiteX9" fmla="*/ 275309 w 441706"/>
                <a:gd name="connsiteY9" fmla="*/ 96495 h 272542"/>
                <a:gd name="connsiteX10" fmla="*/ 272229 w 441706"/>
                <a:gd name="connsiteY10" fmla="*/ 92325 h 272542"/>
                <a:gd name="connsiteX11" fmla="*/ 244411 w 441706"/>
                <a:gd name="connsiteY11" fmla="*/ 48906 h 272542"/>
                <a:gd name="connsiteX12" fmla="*/ 133890 w 441706"/>
                <a:gd name="connsiteY12" fmla="*/ 27572 h 272542"/>
                <a:gd name="connsiteX13" fmla="*/ 76187 w 441706"/>
                <a:gd name="connsiteY13" fmla="*/ 114316 h 272542"/>
                <a:gd name="connsiteX14" fmla="*/ 76938 w 441706"/>
                <a:gd name="connsiteY14" fmla="*/ 125969 h 272542"/>
                <a:gd name="connsiteX15" fmla="*/ 69890 w 441706"/>
                <a:gd name="connsiteY15" fmla="*/ 136307 h 272542"/>
                <a:gd name="connsiteX16" fmla="*/ 18859 w 441706"/>
                <a:gd name="connsiteY16" fmla="*/ 199462 h 272542"/>
                <a:gd name="connsiteX17" fmla="*/ 18859 w 441706"/>
                <a:gd name="connsiteY17" fmla="*/ 204443 h 272542"/>
                <a:gd name="connsiteX18" fmla="*/ 85397 w 441706"/>
                <a:gd name="connsiteY18" fmla="*/ 260831 h 272542"/>
                <a:gd name="connsiteX19" fmla="*/ 132387 w 441706"/>
                <a:gd name="connsiteY19" fmla="*/ 260831 h 272542"/>
                <a:gd name="connsiteX20" fmla="*/ 132387 w 441706"/>
                <a:gd name="connsiteY20" fmla="*/ 279627 h 272542"/>
                <a:gd name="connsiteX21" fmla="*/ 85397 w 441706"/>
                <a:gd name="connsiteY21" fmla="*/ 279627 h 272542"/>
                <a:gd name="connsiteX22" fmla="*/ 63 w 441706"/>
                <a:gd name="connsiteY22" fmla="*/ 205195 h 272542"/>
                <a:gd name="connsiteX23" fmla="*/ 63 w 441706"/>
                <a:gd name="connsiteY23" fmla="*/ 199274 h 272542"/>
                <a:gd name="connsiteX24" fmla="*/ 57579 w 441706"/>
                <a:gd name="connsiteY24" fmla="*/ 120143 h 272542"/>
                <a:gd name="connsiteX25" fmla="*/ 57579 w 441706"/>
                <a:gd name="connsiteY25" fmla="*/ 114128 h 272542"/>
                <a:gd name="connsiteX26" fmla="*/ 176683 w 441706"/>
                <a:gd name="connsiteY26" fmla="*/ 27 h 272542"/>
                <a:gd name="connsiteX27" fmla="*/ 257662 w 441706"/>
                <a:gd name="connsiteY27" fmla="*/ 35185 h 272542"/>
                <a:gd name="connsiteX28" fmla="*/ 284070 w 441706"/>
                <a:gd name="connsiteY28" fmla="*/ 72777 h 272542"/>
                <a:gd name="connsiteX29" fmla="*/ 316494 w 441706"/>
                <a:gd name="connsiteY29" fmla="*/ 61781 h 272542"/>
                <a:gd name="connsiteX30" fmla="*/ 372882 w 441706"/>
                <a:gd name="connsiteY30" fmla="*/ 118169 h 272542"/>
                <a:gd name="connsiteX31" fmla="*/ 441769 w 441706"/>
                <a:gd name="connsiteY31" fmla="*/ 200214 h 272542"/>
                <a:gd name="connsiteX32" fmla="*/ 356247 w 441706"/>
                <a:gd name="connsiteY32" fmla="*/ 279815 h 272542"/>
                <a:gd name="connsiteX33" fmla="*/ 256158 w 441706"/>
                <a:gd name="connsiteY33" fmla="*/ 279815 h 272542"/>
                <a:gd name="connsiteX34" fmla="*/ 185673 w 441706"/>
                <a:gd name="connsiteY34" fmla="*/ 279815 h 272542"/>
                <a:gd name="connsiteX35" fmla="*/ 185673 w 441706"/>
                <a:gd name="connsiteY35" fmla="*/ 261019 h 272542"/>
                <a:gd name="connsiteX36" fmla="*/ 256158 w 441706"/>
                <a:gd name="connsiteY36" fmla="*/ 261019 h 27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41706" h="272542">
                  <a:moveTo>
                    <a:pt x="356247" y="279815"/>
                  </a:moveTo>
                  <a:lnTo>
                    <a:pt x="309257" y="279815"/>
                  </a:lnTo>
                  <a:lnTo>
                    <a:pt x="309257" y="261019"/>
                  </a:lnTo>
                  <a:lnTo>
                    <a:pt x="356247" y="261019"/>
                  </a:lnTo>
                  <a:cubicBezTo>
                    <a:pt x="401170" y="261019"/>
                    <a:pt x="422973" y="241095"/>
                    <a:pt x="422973" y="200214"/>
                  </a:cubicBezTo>
                  <a:cubicBezTo>
                    <a:pt x="422973" y="165253"/>
                    <a:pt x="402391" y="143356"/>
                    <a:pt x="361792" y="135086"/>
                  </a:cubicBezTo>
                  <a:cubicBezTo>
                    <a:pt x="357616" y="134241"/>
                    <a:pt x="354530" y="130693"/>
                    <a:pt x="354274" y="126439"/>
                  </a:cubicBezTo>
                  <a:cubicBezTo>
                    <a:pt x="352300" y="92513"/>
                    <a:pt x="332564" y="80389"/>
                    <a:pt x="316681" y="80389"/>
                  </a:cubicBezTo>
                  <a:cubicBezTo>
                    <a:pt x="305550" y="80500"/>
                    <a:pt x="295113" y="85822"/>
                    <a:pt x="288487" y="94768"/>
                  </a:cubicBezTo>
                  <a:cubicBezTo>
                    <a:pt x="285325" y="98884"/>
                    <a:pt x="279425" y="99657"/>
                    <a:pt x="275309" y="96495"/>
                  </a:cubicBezTo>
                  <a:cubicBezTo>
                    <a:pt x="273912" y="95421"/>
                    <a:pt x="272844" y="93976"/>
                    <a:pt x="272229" y="92325"/>
                  </a:cubicBezTo>
                  <a:cubicBezTo>
                    <a:pt x="266397" y="75915"/>
                    <a:pt x="256881" y="61062"/>
                    <a:pt x="244411" y="48906"/>
                  </a:cubicBezTo>
                  <a:cubicBezTo>
                    <a:pt x="215425" y="19815"/>
                    <a:pt x="171621" y="11359"/>
                    <a:pt x="133890" y="27572"/>
                  </a:cubicBezTo>
                  <a:cubicBezTo>
                    <a:pt x="99864" y="43323"/>
                    <a:pt x="77564" y="76846"/>
                    <a:pt x="76187" y="114316"/>
                  </a:cubicBezTo>
                  <a:cubicBezTo>
                    <a:pt x="76200" y="118212"/>
                    <a:pt x="76451" y="122104"/>
                    <a:pt x="76938" y="125969"/>
                  </a:cubicBezTo>
                  <a:cubicBezTo>
                    <a:pt x="77558" y="130706"/>
                    <a:pt x="74525" y="135153"/>
                    <a:pt x="69890" y="136307"/>
                  </a:cubicBezTo>
                  <a:cubicBezTo>
                    <a:pt x="51094" y="141006"/>
                    <a:pt x="18859" y="155103"/>
                    <a:pt x="18859" y="199462"/>
                  </a:cubicBezTo>
                  <a:cubicBezTo>
                    <a:pt x="18859" y="201153"/>
                    <a:pt x="18859" y="202751"/>
                    <a:pt x="18859" y="204443"/>
                  </a:cubicBezTo>
                  <a:cubicBezTo>
                    <a:pt x="20644" y="237148"/>
                    <a:pt x="48651" y="260831"/>
                    <a:pt x="85397" y="260831"/>
                  </a:cubicBezTo>
                  <a:lnTo>
                    <a:pt x="132387" y="260831"/>
                  </a:lnTo>
                  <a:lnTo>
                    <a:pt x="132387" y="279627"/>
                  </a:lnTo>
                  <a:lnTo>
                    <a:pt x="85397" y="279627"/>
                  </a:lnTo>
                  <a:cubicBezTo>
                    <a:pt x="38407" y="279627"/>
                    <a:pt x="2506" y="248331"/>
                    <a:pt x="63" y="205195"/>
                  </a:cubicBezTo>
                  <a:cubicBezTo>
                    <a:pt x="63" y="203221"/>
                    <a:pt x="63" y="201341"/>
                    <a:pt x="63" y="199274"/>
                  </a:cubicBezTo>
                  <a:cubicBezTo>
                    <a:pt x="-1388" y="162765"/>
                    <a:pt x="22405" y="130031"/>
                    <a:pt x="57579" y="120143"/>
                  </a:cubicBezTo>
                  <a:cubicBezTo>
                    <a:pt x="57579" y="118169"/>
                    <a:pt x="57579" y="116102"/>
                    <a:pt x="57579" y="114128"/>
                  </a:cubicBezTo>
                  <a:cubicBezTo>
                    <a:pt x="58960" y="49730"/>
                    <a:pt x="112285" y="-1354"/>
                    <a:pt x="176683" y="27"/>
                  </a:cubicBezTo>
                  <a:cubicBezTo>
                    <a:pt x="207240" y="683"/>
                    <a:pt x="236318" y="13308"/>
                    <a:pt x="257662" y="35185"/>
                  </a:cubicBezTo>
                  <a:cubicBezTo>
                    <a:pt x="268679" y="46004"/>
                    <a:pt x="277629" y="58744"/>
                    <a:pt x="284070" y="72777"/>
                  </a:cubicBezTo>
                  <a:cubicBezTo>
                    <a:pt x="293384" y="65664"/>
                    <a:pt x="304774" y="61801"/>
                    <a:pt x="316494" y="61781"/>
                  </a:cubicBezTo>
                  <a:cubicBezTo>
                    <a:pt x="341398" y="61781"/>
                    <a:pt x="367525" y="79355"/>
                    <a:pt x="372882" y="118169"/>
                  </a:cubicBezTo>
                  <a:cubicBezTo>
                    <a:pt x="417240" y="129541"/>
                    <a:pt x="441769" y="158675"/>
                    <a:pt x="441769" y="200214"/>
                  </a:cubicBezTo>
                  <a:cubicBezTo>
                    <a:pt x="441769" y="251527"/>
                    <a:pt x="411413" y="279815"/>
                    <a:pt x="356247" y="279815"/>
                  </a:cubicBezTo>
                  <a:close/>
                  <a:moveTo>
                    <a:pt x="256158" y="279815"/>
                  </a:moveTo>
                  <a:lnTo>
                    <a:pt x="185673" y="279815"/>
                  </a:lnTo>
                  <a:lnTo>
                    <a:pt x="185673" y="261019"/>
                  </a:lnTo>
                  <a:lnTo>
                    <a:pt x="256158" y="261019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47" name="Freeform: Shape 2847">
              <a:extLst>
                <a:ext uri="{FF2B5EF4-FFF2-40B4-BE49-F238E27FC236}">
                  <a16:creationId xmlns:a16="http://schemas.microsoft.com/office/drawing/2014/main" id="{6BA310E2-FA1C-904D-BE5A-4B35A051C0BE}"/>
                </a:ext>
              </a:extLst>
            </p:cNvPr>
            <p:cNvSpPr/>
            <p:nvPr/>
          </p:nvSpPr>
          <p:spPr>
            <a:xfrm>
              <a:off x="12668004" y="3345515"/>
              <a:ext cx="112776" cy="65786"/>
            </a:xfrm>
            <a:custGeom>
              <a:avLst/>
              <a:gdLst>
                <a:gd name="connsiteX0" fmla="*/ 59489 w 112776"/>
                <a:gd name="connsiteY0" fmla="*/ 68887 h 65786"/>
                <a:gd name="connsiteX1" fmla="*/ 52911 w 112776"/>
                <a:gd name="connsiteY1" fmla="*/ 66162 h 65786"/>
                <a:gd name="connsiteX2" fmla="*/ 0 w 112776"/>
                <a:gd name="connsiteY2" fmla="*/ 13251 h 65786"/>
                <a:gd name="connsiteX3" fmla="*/ 13251 w 112776"/>
                <a:gd name="connsiteY3" fmla="*/ 0 h 65786"/>
                <a:gd name="connsiteX4" fmla="*/ 59489 w 112776"/>
                <a:gd name="connsiteY4" fmla="*/ 46144 h 65786"/>
                <a:gd name="connsiteX5" fmla="*/ 105728 w 112776"/>
                <a:gd name="connsiteY5" fmla="*/ 0 h 65786"/>
                <a:gd name="connsiteX6" fmla="*/ 118979 w 112776"/>
                <a:gd name="connsiteY6" fmla="*/ 13251 h 65786"/>
                <a:gd name="connsiteX7" fmla="*/ 66162 w 112776"/>
                <a:gd name="connsiteY7" fmla="*/ 66162 h 65786"/>
                <a:gd name="connsiteX8" fmla="*/ 59489 w 112776"/>
                <a:gd name="connsiteY8" fmla="*/ 68887 h 65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776" h="65786">
                  <a:moveTo>
                    <a:pt x="59489" y="68887"/>
                  </a:moveTo>
                  <a:cubicBezTo>
                    <a:pt x="57024" y="68877"/>
                    <a:pt x="54661" y="67898"/>
                    <a:pt x="52911" y="66162"/>
                  </a:cubicBezTo>
                  <a:lnTo>
                    <a:pt x="0" y="13251"/>
                  </a:lnTo>
                  <a:lnTo>
                    <a:pt x="13251" y="0"/>
                  </a:lnTo>
                  <a:lnTo>
                    <a:pt x="59489" y="46144"/>
                  </a:lnTo>
                  <a:lnTo>
                    <a:pt x="105728" y="0"/>
                  </a:lnTo>
                  <a:lnTo>
                    <a:pt x="118979" y="13251"/>
                  </a:lnTo>
                  <a:lnTo>
                    <a:pt x="66162" y="66162"/>
                  </a:lnTo>
                  <a:cubicBezTo>
                    <a:pt x="64388" y="67921"/>
                    <a:pt x="61987" y="68902"/>
                    <a:pt x="59489" y="68887"/>
                  </a:cubicBez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48" name="Freeform: Shape 2848">
              <a:extLst>
                <a:ext uri="{FF2B5EF4-FFF2-40B4-BE49-F238E27FC236}">
                  <a16:creationId xmlns:a16="http://schemas.microsoft.com/office/drawing/2014/main" id="{E4D2C9DE-5DCF-CA4C-A087-F9222EC6A1BD}"/>
                </a:ext>
              </a:extLst>
            </p:cNvPr>
            <p:cNvSpPr/>
            <p:nvPr/>
          </p:nvSpPr>
          <p:spPr>
            <a:xfrm>
              <a:off x="12718095" y="3246366"/>
              <a:ext cx="18796" cy="140970"/>
            </a:xfrm>
            <a:custGeom>
              <a:avLst/>
              <a:gdLst>
                <a:gd name="connsiteX0" fmla="*/ 0 w 18796"/>
                <a:gd name="connsiteY0" fmla="*/ 0 h 140970"/>
                <a:gd name="connsiteX1" fmla="*/ 18796 w 18796"/>
                <a:gd name="connsiteY1" fmla="*/ 0 h 140970"/>
                <a:gd name="connsiteX2" fmla="*/ 18796 w 18796"/>
                <a:gd name="connsiteY2" fmla="*/ 149804 h 140970"/>
                <a:gd name="connsiteX3" fmla="*/ 0 w 18796"/>
                <a:gd name="connsiteY3" fmla="*/ 149804 h 140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96" h="140970">
                  <a:moveTo>
                    <a:pt x="0" y="0"/>
                  </a:moveTo>
                  <a:lnTo>
                    <a:pt x="18796" y="0"/>
                  </a:lnTo>
                  <a:lnTo>
                    <a:pt x="18796" y="149804"/>
                  </a:lnTo>
                  <a:lnTo>
                    <a:pt x="0" y="149804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49" name="Freeform: Shape 2849">
              <a:extLst>
                <a:ext uri="{FF2B5EF4-FFF2-40B4-BE49-F238E27FC236}">
                  <a16:creationId xmlns:a16="http://schemas.microsoft.com/office/drawing/2014/main" id="{84704848-774B-AA42-84E2-90606AF089C0}"/>
                </a:ext>
              </a:extLst>
            </p:cNvPr>
            <p:cNvSpPr/>
            <p:nvPr/>
          </p:nvSpPr>
          <p:spPr>
            <a:xfrm>
              <a:off x="12544702" y="3096085"/>
              <a:ext cx="112776" cy="65786"/>
            </a:xfrm>
            <a:custGeom>
              <a:avLst/>
              <a:gdLst>
                <a:gd name="connsiteX0" fmla="*/ 105728 w 112776"/>
                <a:gd name="connsiteY0" fmla="*/ 68895 h 65786"/>
                <a:gd name="connsiteX1" fmla="*/ 59489 w 112776"/>
                <a:gd name="connsiteY1" fmla="*/ 22657 h 65786"/>
                <a:gd name="connsiteX2" fmla="*/ 13251 w 112776"/>
                <a:gd name="connsiteY2" fmla="*/ 68895 h 65786"/>
                <a:gd name="connsiteX3" fmla="*/ 0 w 112776"/>
                <a:gd name="connsiteY3" fmla="*/ 55550 h 65786"/>
                <a:gd name="connsiteX4" fmla="*/ 52817 w 112776"/>
                <a:gd name="connsiteY4" fmla="*/ 2733 h 65786"/>
                <a:gd name="connsiteX5" fmla="*/ 66068 w 112776"/>
                <a:gd name="connsiteY5" fmla="*/ 2733 h 65786"/>
                <a:gd name="connsiteX6" fmla="*/ 118979 w 112776"/>
                <a:gd name="connsiteY6" fmla="*/ 55550 h 65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776" h="65786">
                  <a:moveTo>
                    <a:pt x="105728" y="68895"/>
                  </a:moveTo>
                  <a:lnTo>
                    <a:pt x="59489" y="22657"/>
                  </a:lnTo>
                  <a:lnTo>
                    <a:pt x="13251" y="68895"/>
                  </a:lnTo>
                  <a:lnTo>
                    <a:pt x="0" y="55550"/>
                  </a:lnTo>
                  <a:lnTo>
                    <a:pt x="52817" y="2733"/>
                  </a:lnTo>
                  <a:cubicBezTo>
                    <a:pt x="56482" y="-911"/>
                    <a:pt x="62402" y="-911"/>
                    <a:pt x="66068" y="2733"/>
                  </a:cubicBezTo>
                  <a:lnTo>
                    <a:pt x="118979" y="55550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50" name="Freeform: Shape 2850">
              <a:extLst>
                <a:ext uri="{FF2B5EF4-FFF2-40B4-BE49-F238E27FC236}">
                  <a16:creationId xmlns:a16="http://schemas.microsoft.com/office/drawing/2014/main" id="{6A232F97-7049-7B45-8462-FDAA8E3E07A7}"/>
                </a:ext>
              </a:extLst>
            </p:cNvPr>
            <p:cNvSpPr/>
            <p:nvPr/>
          </p:nvSpPr>
          <p:spPr>
            <a:xfrm>
              <a:off x="12594793" y="3105396"/>
              <a:ext cx="18796" cy="150368"/>
            </a:xfrm>
            <a:custGeom>
              <a:avLst/>
              <a:gdLst>
                <a:gd name="connsiteX0" fmla="*/ 0 w 18796"/>
                <a:gd name="connsiteY0" fmla="*/ 0 h 150368"/>
                <a:gd name="connsiteX1" fmla="*/ 18796 w 18796"/>
                <a:gd name="connsiteY1" fmla="*/ 0 h 150368"/>
                <a:gd name="connsiteX2" fmla="*/ 18796 w 18796"/>
                <a:gd name="connsiteY2" fmla="*/ 158638 h 150368"/>
                <a:gd name="connsiteX3" fmla="*/ 0 w 18796"/>
                <a:gd name="connsiteY3" fmla="*/ 158638 h 150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96" h="150368">
                  <a:moveTo>
                    <a:pt x="0" y="0"/>
                  </a:moveTo>
                  <a:lnTo>
                    <a:pt x="18796" y="0"/>
                  </a:lnTo>
                  <a:lnTo>
                    <a:pt x="18796" y="158638"/>
                  </a:lnTo>
                  <a:lnTo>
                    <a:pt x="0" y="158638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51" name="Graphic 15">
            <a:extLst>
              <a:ext uri="{FF2B5EF4-FFF2-40B4-BE49-F238E27FC236}">
                <a16:creationId xmlns:a16="http://schemas.microsoft.com/office/drawing/2014/main" id="{87695644-199A-B944-8F9A-E277067A8C7E}"/>
              </a:ext>
            </a:extLst>
          </p:cNvPr>
          <p:cNvGrpSpPr/>
          <p:nvPr/>
        </p:nvGrpSpPr>
        <p:grpSpPr>
          <a:xfrm>
            <a:off x="3984854" y="3015318"/>
            <a:ext cx="245843" cy="245843"/>
            <a:chOff x="11549262" y="4134929"/>
            <a:chExt cx="469900" cy="469900"/>
          </a:xfrm>
          <a:solidFill>
            <a:srgbClr val="FFFFFF">
              <a:lumMod val="65000"/>
            </a:srgbClr>
          </a:solidFill>
        </p:grpSpPr>
        <p:sp>
          <p:nvSpPr>
            <p:cNvPr id="152" name="Freeform: Shape 2677">
              <a:extLst>
                <a:ext uri="{FF2B5EF4-FFF2-40B4-BE49-F238E27FC236}">
                  <a16:creationId xmlns:a16="http://schemas.microsoft.com/office/drawing/2014/main" id="{FE3EF193-862F-B54B-A052-43952DC918C9}"/>
                </a:ext>
              </a:extLst>
            </p:cNvPr>
            <p:cNvSpPr/>
            <p:nvPr/>
          </p:nvSpPr>
          <p:spPr>
            <a:xfrm>
              <a:off x="11563390" y="4225301"/>
              <a:ext cx="441706" cy="272542"/>
            </a:xfrm>
            <a:custGeom>
              <a:avLst/>
              <a:gdLst>
                <a:gd name="connsiteX0" fmla="*/ 356153 w 441706"/>
                <a:gd name="connsiteY0" fmla="*/ 279815 h 272542"/>
                <a:gd name="connsiteX1" fmla="*/ 309163 w 441706"/>
                <a:gd name="connsiteY1" fmla="*/ 279815 h 272542"/>
                <a:gd name="connsiteX2" fmla="*/ 309163 w 441706"/>
                <a:gd name="connsiteY2" fmla="*/ 261019 h 272542"/>
                <a:gd name="connsiteX3" fmla="*/ 356153 w 441706"/>
                <a:gd name="connsiteY3" fmla="*/ 261019 h 272542"/>
                <a:gd name="connsiteX4" fmla="*/ 422879 w 441706"/>
                <a:gd name="connsiteY4" fmla="*/ 200214 h 272542"/>
                <a:gd name="connsiteX5" fmla="*/ 361698 w 441706"/>
                <a:gd name="connsiteY5" fmla="*/ 135086 h 272542"/>
                <a:gd name="connsiteX6" fmla="*/ 354180 w 441706"/>
                <a:gd name="connsiteY6" fmla="*/ 126439 h 272542"/>
                <a:gd name="connsiteX7" fmla="*/ 316587 w 441706"/>
                <a:gd name="connsiteY7" fmla="*/ 80389 h 272542"/>
                <a:gd name="connsiteX8" fmla="*/ 288393 w 441706"/>
                <a:gd name="connsiteY8" fmla="*/ 94768 h 272542"/>
                <a:gd name="connsiteX9" fmla="*/ 275215 w 441706"/>
                <a:gd name="connsiteY9" fmla="*/ 96495 h 272542"/>
                <a:gd name="connsiteX10" fmla="*/ 272135 w 441706"/>
                <a:gd name="connsiteY10" fmla="*/ 92325 h 272542"/>
                <a:gd name="connsiteX11" fmla="*/ 244693 w 441706"/>
                <a:gd name="connsiteY11" fmla="*/ 48906 h 272542"/>
                <a:gd name="connsiteX12" fmla="*/ 134172 w 441706"/>
                <a:gd name="connsiteY12" fmla="*/ 27572 h 272542"/>
                <a:gd name="connsiteX13" fmla="*/ 76093 w 441706"/>
                <a:gd name="connsiteY13" fmla="*/ 114316 h 272542"/>
                <a:gd name="connsiteX14" fmla="*/ 76844 w 441706"/>
                <a:gd name="connsiteY14" fmla="*/ 125782 h 272542"/>
                <a:gd name="connsiteX15" fmla="*/ 69796 w 441706"/>
                <a:gd name="connsiteY15" fmla="*/ 136119 h 272542"/>
                <a:gd name="connsiteX16" fmla="*/ 18765 w 441706"/>
                <a:gd name="connsiteY16" fmla="*/ 199274 h 272542"/>
                <a:gd name="connsiteX17" fmla="*/ 18765 w 441706"/>
                <a:gd name="connsiteY17" fmla="*/ 203785 h 272542"/>
                <a:gd name="connsiteX18" fmla="*/ 85397 w 441706"/>
                <a:gd name="connsiteY18" fmla="*/ 260831 h 272542"/>
                <a:gd name="connsiteX19" fmla="*/ 132387 w 441706"/>
                <a:gd name="connsiteY19" fmla="*/ 260831 h 272542"/>
                <a:gd name="connsiteX20" fmla="*/ 132387 w 441706"/>
                <a:gd name="connsiteY20" fmla="*/ 279627 h 272542"/>
                <a:gd name="connsiteX21" fmla="*/ 85397 w 441706"/>
                <a:gd name="connsiteY21" fmla="*/ 279627 h 272542"/>
                <a:gd name="connsiteX22" fmla="*/ 63 w 441706"/>
                <a:gd name="connsiteY22" fmla="*/ 205195 h 272542"/>
                <a:gd name="connsiteX23" fmla="*/ 63 w 441706"/>
                <a:gd name="connsiteY23" fmla="*/ 199274 h 272542"/>
                <a:gd name="connsiteX24" fmla="*/ 57579 w 441706"/>
                <a:gd name="connsiteY24" fmla="*/ 120143 h 272542"/>
                <a:gd name="connsiteX25" fmla="*/ 57579 w 441706"/>
                <a:gd name="connsiteY25" fmla="*/ 114128 h 272542"/>
                <a:gd name="connsiteX26" fmla="*/ 176683 w 441706"/>
                <a:gd name="connsiteY26" fmla="*/ 27 h 272542"/>
                <a:gd name="connsiteX27" fmla="*/ 257662 w 441706"/>
                <a:gd name="connsiteY27" fmla="*/ 35185 h 272542"/>
                <a:gd name="connsiteX28" fmla="*/ 284070 w 441706"/>
                <a:gd name="connsiteY28" fmla="*/ 72777 h 272542"/>
                <a:gd name="connsiteX29" fmla="*/ 316494 w 441706"/>
                <a:gd name="connsiteY29" fmla="*/ 61687 h 272542"/>
                <a:gd name="connsiteX30" fmla="*/ 372882 w 441706"/>
                <a:gd name="connsiteY30" fmla="*/ 118075 h 272542"/>
                <a:gd name="connsiteX31" fmla="*/ 442239 w 441706"/>
                <a:gd name="connsiteY31" fmla="*/ 200120 h 272542"/>
                <a:gd name="connsiteX32" fmla="*/ 356153 w 441706"/>
                <a:gd name="connsiteY32" fmla="*/ 279815 h 272542"/>
                <a:gd name="connsiteX33" fmla="*/ 256064 w 441706"/>
                <a:gd name="connsiteY33" fmla="*/ 279815 h 272542"/>
                <a:gd name="connsiteX34" fmla="*/ 185579 w 441706"/>
                <a:gd name="connsiteY34" fmla="*/ 279815 h 272542"/>
                <a:gd name="connsiteX35" fmla="*/ 185579 w 441706"/>
                <a:gd name="connsiteY35" fmla="*/ 261019 h 272542"/>
                <a:gd name="connsiteX36" fmla="*/ 256064 w 441706"/>
                <a:gd name="connsiteY36" fmla="*/ 261019 h 27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41706" h="272542">
                  <a:moveTo>
                    <a:pt x="356153" y="279815"/>
                  </a:moveTo>
                  <a:lnTo>
                    <a:pt x="309163" y="279815"/>
                  </a:lnTo>
                  <a:lnTo>
                    <a:pt x="309163" y="261019"/>
                  </a:lnTo>
                  <a:lnTo>
                    <a:pt x="356153" y="261019"/>
                  </a:lnTo>
                  <a:cubicBezTo>
                    <a:pt x="401076" y="261019"/>
                    <a:pt x="422879" y="241095"/>
                    <a:pt x="422879" y="200214"/>
                  </a:cubicBezTo>
                  <a:cubicBezTo>
                    <a:pt x="422879" y="165253"/>
                    <a:pt x="402297" y="143356"/>
                    <a:pt x="361698" y="135086"/>
                  </a:cubicBezTo>
                  <a:cubicBezTo>
                    <a:pt x="357522" y="134241"/>
                    <a:pt x="354436" y="130693"/>
                    <a:pt x="354180" y="126439"/>
                  </a:cubicBezTo>
                  <a:cubicBezTo>
                    <a:pt x="352206" y="92513"/>
                    <a:pt x="332470" y="80389"/>
                    <a:pt x="316587" y="80389"/>
                  </a:cubicBezTo>
                  <a:cubicBezTo>
                    <a:pt x="305456" y="80500"/>
                    <a:pt x="295019" y="85822"/>
                    <a:pt x="288393" y="94768"/>
                  </a:cubicBezTo>
                  <a:cubicBezTo>
                    <a:pt x="285231" y="98884"/>
                    <a:pt x="279331" y="99657"/>
                    <a:pt x="275215" y="96495"/>
                  </a:cubicBezTo>
                  <a:cubicBezTo>
                    <a:pt x="273818" y="95421"/>
                    <a:pt x="272750" y="93976"/>
                    <a:pt x="272135" y="92325"/>
                  </a:cubicBezTo>
                  <a:cubicBezTo>
                    <a:pt x="266413" y="75951"/>
                    <a:pt x="257027" y="61101"/>
                    <a:pt x="244693" y="48906"/>
                  </a:cubicBezTo>
                  <a:cubicBezTo>
                    <a:pt x="215707" y="19815"/>
                    <a:pt x="171903" y="11359"/>
                    <a:pt x="134172" y="27572"/>
                  </a:cubicBezTo>
                  <a:cubicBezTo>
                    <a:pt x="100000" y="43216"/>
                    <a:pt x="77540" y="76761"/>
                    <a:pt x="76093" y="114316"/>
                  </a:cubicBezTo>
                  <a:cubicBezTo>
                    <a:pt x="76111" y="118150"/>
                    <a:pt x="76362" y="121978"/>
                    <a:pt x="76844" y="125782"/>
                  </a:cubicBezTo>
                  <a:cubicBezTo>
                    <a:pt x="77464" y="130518"/>
                    <a:pt x="74431" y="134965"/>
                    <a:pt x="69796" y="136119"/>
                  </a:cubicBezTo>
                  <a:cubicBezTo>
                    <a:pt x="51000" y="140818"/>
                    <a:pt x="18765" y="154915"/>
                    <a:pt x="18765" y="199274"/>
                  </a:cubicBezTo>
                  <a:cubicBezTo>
                    <a:pt x="18765" y="200872"/>
                    <a:pt x="18765" y="202281"/>
                    <a:pt x="18765" y="203785"/>
                  </a:cubicBezTo>
                  <a:cubicBezTo>
                    <a:pt x="20644" y="236960"/>
                    <a:pt x="48651" y="260831"/>
                    <a:pt x="85397" y="260831"/>
                  </a:cubicBezTo>
                  <a:lnTo>
                    <a:pt x="132387" y="260831"/>
                  </a:lnTo>
                  <a:lnTo>
                    <a:pt x="132387" y="279627"/>
                  </a:lnTo>
                  <a:lnTo>
                    <a:pt x="85397" y="279627"/>
                  </a:lnTo>
                  <a:cubicBezTo>
                    <a:pt x="38407" y="279627"/>
                    <a:pt x="2506" y="248331"/>
                    <a:pt x="63" y="205195"/>
                  </a:cubicBezTo>
                  <a:cubicBezTo>
                    <a:pt x="63" y="202939"/>
                    <a:pt x="63" y="201153"/>
                    <a:pt x="63" y="199274"/>
                  </a:cubicBezTo>
                  <a:cubicBezTo>
                    <a:pt x="-1388" y="162765"/>
                    <a:pt x="22405" y="130031"/>
                    <a:pt x="57579" y="120143"/>
                  </a:cubicBezTo>
                  <a:cubicBezTo>
                    <a:pt x="57579" y="118169"/>
                    <a:pt x="57579" y="116102"/>
                    <a:pt x="57579" y="114128"/>
                  </a:cubicBezTo>
                  <a:cubicBezTo>
                    <a:pt x="58960" y="49730"/>
                    <a:pt x="112285" y="-1354"/>
                    <a:pt x="176683" y="27"/>
                  </a:cubicBezTo>
                  <a:cubicBezTo>
                    <a:pt x="207240" y="683"/>
                    <a:pt x="236318" y="13308"/>
                    <a:pt x="257662" y="35185"/>
                  </a:cubicBezTo>
                  <a:cubicBezTo>
                    <a:pt x="268692" y="45993"/>
                    <a:pt x="277643" y="58735"/>
                    <a:pt x="284070" y="72777"/>
                  </a:cubicBezTo>
                  <a:cubicBezTo>
                    <a:pt x="293362" y="65611"/>
                    <a:pt x="304760" y="61713"/>
                    <a:pt x="316494" y="61687"/>
                  </a:cubicBezTo>
                  <a:cubicBezTo>
                    <a:pt x="341398" y="61687"/>
                    <a:pt x="367525" y="79261"/>
                    <a:pt x="372882" y="118075"/>
                  </a:cubicBezTo>
                  <a:cubicBezTo>
                    <a:pt x="417616" y="129447"/>
                    <a:pt x="442239" y="158299"/>
                    <a:pt x="442239" y="200120"/>
                  </a:cubicBezTo>
                  <a:cubicBezTo>
                    <a:pt x="441675" y="251527"/>
                    <a:pt x="411319" y="279815"/>
                    <a:pt x="356153" y="279815"/>
                  </a:cubicBezTo>
                  <a:close/>
                  <a:moveTo>
                    <a:pt x="256064" y="279815"/>
                  </a:moveTo>
                  <a:lnTo>
                    <a:pt x="185579" y="279815"/>
                  </a:lnTo>
                  <a:lnTo>
                    <a:pt x="185579" y="261019"/>
                  </a:lnTo>
                  <a:lnTo>
                    <a:pt x="256064" y="261019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53" name="Freeform: Shape 2678">
              <a:extLst>
                <a:ext uri="{FF2B5EF4-FFF2-40B4-BE49-F238E27FC236}">
                  <a16:creationId xmlns:a16="http://schemas.microsoft.com/office/drawing/2014/main" id="{6E9910B8-B953-774E-AA72-07087690B737}"/>
                </a:ext>
              </a:extLst>
            </p:cNvPr>
            <p:cNvSpPr/>
            <p:nvPr/>
          </p:nvSpPr>
          <p:spPr>
            <a:xfrm>
              <a:off x="11786374" y="4427019"/>
              <a:ext cx="112776" cy="65786"/>
            </a:xfrm>
            <a:custGeom>
              <a:avLst/>
              <a:gdLst>
                <a:gd name="connsiteX0" fmla="*/ 59489 w 112776"/>
                <a:gd name="connsiteY0" fmla="*/ 69263 h 65786"/>
                <a:gd name="connsiteX1" fmla="*/ 52911 w 112776"/>
                <a:gd name="connsiteY1" fmla="*/ 66538 h 65786"/>
                <a:gd name="connsiteX2" fmla="*/ 0 w 112776"/>
                <a:gd name="connsiteY2" fmla="*/ 13721 h 65786"/>
                <a:gd name="connsiteX3" fmla="*/ 13251 w 112776"/>
                <a:gd name="connsiteY3" fmla="*/ 376 h 65786"/>
                <a:gd name="connsiteX4" fmla="*/ 59489 w 112776"/>
                <a:gd name="connsiteY4" fmla="*/ 46238 h 65786"/>
                <a:gd name="connsiteX5" fmla="*/ 105728 w 112776"/>
                <a:gd name="connsiteY5" fmla="*/ 0 h 65786"/>
                <a:gd name="connsiteX6" fmla="*/ 118979 w 112776"/>
                <a:gd name="connsiteY6" fmla="*/ 13345 h 65786"/>
                <a:gd name="connsiteX7" fmla="*/ 66162 w 112776"/>
                <a:gd name="connsiteY7" fmla="*/ 66162 h 65786"/>
                <a:gd name="connsiteX8" fmla="*/ 59489 w 112776"/>
                <a:gd name="connsiteY8" fmla="*/ 69263 h 65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776" h="65786">
                  <a:moveTo>
                    <a:pt x="59489" y="69263"/>
                  </a:moveTo>
                  <a:cubicBezTo>
                    <a:pt x="57024" y="69253"/>
                    <a:pt x="54661" y="68274"/>
                    <a:pt x="52911" y="66538"/>
                  </a:cubicBezTo>
                  <a:lnTo>
                    <a:pt x="0" y="13721"/>
                  </a:lnTo>
                  <a:lnTo>
                    <a:pt x="13251" y="376"/>
                  </a:lnTo>
                  <a:lnTo>
                    <a:pt x="59489" y="46238"/>
                  </a:lnTo>
                  <a:lnTo>
                    <a:pt x="105728" y="0"/>
                  </a:lnTo>
                  <a:lnTo>
                    <a:pt x="118979" y="13345"/>
                  </a:lnTo>
                  <a:lnTo>
                    <a:pt x="66162" y="66162"/>
                  </a:lnTo>
                  <a:cubicBezTo>
                    <a:pt x="64452" y="68060"/>
                    <a:pt x="62043" y="69179"/>
                    <a:pt x="59489" y="69263"/>
                  </a:cubicBez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54" name="Freeform: Shape 2679">
              <a:extLst>
                <a:ext uri="{FF2B5EF4-FFF2-40B4-BE49-F238E27FC236}">
                  <a16:creationId xmlns:a16="http://schemas.microsoft.com/office/drawing/2014/main" id="{7B7993FC-222F-CF45-AAC7-F991B20A2D6D}"/>
                </a:ext>
              </a:extLst>
            </p:cNvPr>
            <p:cNvSpPr/>
            <p:nvPr/>
          </p:nvSpPr>
          <p:spPr>
            <a:xfrm>
              <a:off x="11836465" y="4345914"/>
              <a:ext cx="18796" cy="131572"/>
            </a:xfrm>
            <a:custGeom>
              <a:avLst/>
              <a:gdLst>
                <a:gd name="connsiteX0" fmla="*/ 0 w 18796"/>
                <a:gd name="connsiteY0" fmla="*/ 0 h 131572"/>
                <a:gd name="connsiteX1" fmla="*/ 18796 w 18796"/>
                <a:gd name="connsiteY1" fmla="*/ 0 h 131572"/>
                <a:gd name="connsiteX2" fmla="*/ 18796 w 18796"/>
                <a:gd name="connsiteY2" fmla="*/ 132136 h 131572"/>
                <a:gd name="connsiteX3" fmla="*/ 0 w 18796"/>
                <a:gd name="connsiteY3" fmla="*/ 132136 h 131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96" h="131572">
                  <a:moveTo>
                    <a:pt x="0" y="0"/>
                  </a:moveTo>
                  <a:lnTo>
                    <a:pt x="18796" y="0"/>
                  </a:lnTo>
                  <a:lnTo>
                    <a:pt x="18796" y="132136"/>
                  </a:lnTo>
                  <a:lnTo>
                    <a:pt x="0" y="132136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55" name="Freeform: Shape 2680">
              <a:extLst>
                <a:ext uri="{FF2B5EF4-FFF2-40B4-BE49-F238E27FC236}">
                  <a16:creationId xmlns:a16="http://schemas.microsoft.com/office/drawing/2014/main" id="{4C988F9D-A1EF-614F-A041-4A43218E4476}"/>
                </a:ext>
              </a:extLst>
            </p:cNvPr>
            <p:cNvSpPr/>
            <p:nvPr/>
          </p:nvSpPr>
          <p:spPr>
            <a:xfrm>
              <a:off x="11663072" y="4336603"/>
              <a:ext cx="112776" cy="65786"/>
            </a:xfrm>
            <a:custGeom>
              <a:avLst/>
              <a:gdLst>
                <a:gd name="connsiteX0" fmla="*/ 105728 w 112776"/>
                <a:gd name="connsiteY0" fmla="*/ 68895 h 65786"/>
                <a:gd name="connsiteX1" fmla="*/ 59489 w 112776"/>
                <a:gd name="connsiteY1" fmla="*/ 22657 h 65786"/>
                <a:gd name="connsiteX2" fmla="*/ 13251 w 112776"/>
                <a:gd name="connsiteY2" fmla="*/ 68895 h 65786"/>
                <a:gd name="connsiteX3" fmla="*/ 0 w 112776"/>
                <a:gd name="connsiteY3" fmla="*/ 55550 h 65786"/>
                <a:gd name="connsiteX4" fmla="*/ 52817 w 112776"/>
                <a:gd name="connsiteY4" fmla="*/ 2733 h 65786"/>
                <a:gd name="connsiteX5" fmla="*/ 66068 w 112776"/>
                <a:gd name="connsiteY5" fmla="*/ 2733 h 65786"/>
                <a:gd name="connsiteX6" fmla="*/ 118979 w 112776"/>
                <a:gd name="connsiteY6" fmla="*/ 55550 h 65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776" h="65786">
                  <a:moveTo>
                    <a:pt x="105728" y="68895"/>
                  </a:moveTo>
                  <a:lnTo>
                    <a:pt x="59489" y="22657"/>
                  </a:lnTo>
                  <a:lnTo>
                    <a:pt x="13251" y="68895"/>
                  </a:lnTo>
                  <a:lnTo>
                    <a:pt x="0" y="55550"/>
                  </a:lnTo>
                  <a:lnTo>
                    <a:pt x="52817" y="2733"/>
                  </a:lnTo>
                  <a:cubicBezTo>
                    <a:pt x="56482" y="-911"/>
                    <a:pt x="62402" y="-911"/>
                    <a:pt x="66068" y="2733"/>
                  </a:cubicBezTo>
                  <a:lnTo>
                    <a:pt x="118979" y="55550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56" name="Freeform: Shape 2681">
              <a:extLst>
                <a:ext uri="{FF2B5EF4-FFF2-40B4-BE49-F238E27FC236}">
                  <a16:creationId xmlns:a16="http://schemas.microsoft.com/office/drawing/2014/main" id="{FDA9F66C-6F70-DF4A-A17D-CCFAE150B8DE}"/>
                </a:ext>
              </a:extLst>
            </p:cNvPr>
            <p:cNvSpPr/>
            <p:nvPr/>
          </p:nvSpPr>
          <p:spPr>
            <a:xfrm>
              <a:off x="11713163" y="4345914"/>
              <a:ext cx="18796" cy="150368"/>
            </a:xfrm>
            <a:custGeom>
              <a:avLst/>
              <a:gdLst>
                <a:gd name="connsiteX0" fmla="*/ 0 w 18796"/>
                <a:gd name="connsiteY0" fmla="*/ 0 h 150368"/>
                <a:gd name="connsiteX1" fmla="*/ 18796 w 18796"/>
                <a:gd name="connsiteY1" fmla="*/ 0 h 150368"/>
                <a:gd name="connsiteX2" fmla="*/ 18796 w 18796"/>
                <a:gd name="connsiteY2" fmla="*/ 158638 h 150368"/>
                <a:gd name="connsiteX3" fmla="*/ 0 w 18796"/>
                <a:gd name="connsiteY3" fmla="*/ 158638 h 150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96" h="150368">
                  <a:moveTo>
                    <a:pt x="0" y="0"/>
                  </a:moveTo>
                  <a:lnTo>
                    <a:pt x="18796" y="0"/>
                  </a:lnTo>
                  <a:lnTo>
                    <a:pt x="18796" y="158638"/>
                  </a:lnTo>
                  <a:lnTo>
                    <a:pt x="0" y="158638"/>
                  </a:ln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57" name="Graphic 40">
            <a:extLst>
              <a:ext uri="{FF2B5EF4-FFF2-40B4-BE49-F238E27FC236}">
                <a16:creationId xmlns:a16="http://schemas.microsoft.com/office/drawing/2014/main" id="{E195D16C-FAED-7C40-9041-92F41ECFF6E5}"/>
              </a:ext>
            </a:extLst>
          </p:cNvPr>
          <p:cNvGrpSpPr/>
          <p:nvPr/>
        </p:nvGrpSpPr>
        <p:grpSpPr>
          <a:xfrm>
            <a:off x="4337435" y="3050370"/>
            <a:ext cx="152306" cy="175738"/>
            <a:chOff x="11337494" y="2941909"/>
            <a:chExt cx="433580" cy="500285"/>
          </a:xfrm>
          <a:solidFill>
            <a:srgbClr val="FFFFFF">
              <a:lumMod val="65000"/>
            </a:srgbClr>
          </a:solidFill>
        </p:grpSpPr>
        <p:sp>
          <p:nvSpPr>
            <p:cNvPr id="158" name="Freeform: Shape 3194">
              <a:extLst>
                <a:ext uri="{FF2B5EF4-FFF2-40B4-BE49-F238E27FC236}">
                  <a16:creationId xmlns:a16="http://schemas.microsoft.com/office/drawing/2014/main" id="{0C3EEA87-4063-5745-9B8D-1E3A2EF784BE}"/>
                </a:ext>
              </a:extLst>
            </p:cNvPr>
            <p:cNvSpPr/>
            <p:nvPr/>
          </p:nvSpPr>
          <p:spPr>
            <a:xfrm>
              <a:off x="11337494" y="2941909"/>
              <a:ext cx="433580" cy="500285"/>
            </a:xfrm>
            <a:custGeom>
              <a:avLst/>
              <a:gdLst>
                <a:gd name="connsiteX0" fmla="*/ 35242 w 433580"/>
                <a:gd name="connsiteY0" fmla="*/ 0 h 500284"/>
                <a:gd name="connsiteX1" fmla="*/ 35242 w 433580"/>
                <a:gd name="connsiteY1" fmla="*/ 60257 h 500284"/>
                <a:gd name="connsiteX2" fmla="*/ 0 w 433580"/>
                <a:gd name="connsiteY2" fmla="*/ 60257 h 500284"/>
                <a:gd name="connsiteX3" fmla="*/ 0 w 433580"/>
                <a:gd name="connsiteY3" fmla="*/ 82491 h 500284"/>
                <a:gd name="connsiteX4" fmla="*/ 35242 w 433580"/>
                <a:gd name="connsiteY4" fmla="*/ 82491 h 500284"/>
                <a:gd name="connsiteX5" fmla="*/ 35242 w 433580"/>
                <a:gd name="connsiteY5" fmla="*/ 120624 h 500284"/>
                <a:gd name="connsiteX6" fmla="*/ 0 w 433580"/>
                <a:gd name="connsiteY6" fmla="*/ 120624 h 500284"/>
                <a:gd name="connsiteX7" fmla="*/ 0 w 433580"/>
                <a:gd name="connsiteY7" fmla="*/ 142859 h 500284"/>
                <a:gd name="connsiteX8" fmla="*/ 35242 w 433580"/>
                <a:gd name="connsiteY8" fmla="*/ 142859 h 500284"/>
                <a:gd name="connsiteX9" fmla="*/ 35242 w 433580"/>
                <a:gd name="connsiteY9" fmla="*/ 180881 h 500284"/>
                <a:gd name="connsiteX10" fmla="*/ 0 w 433580"/>
                <a:gd name="connsiteY10" fmla="*/ 180881 h 500284"/>
                <a:gd name="connsiteX11" fmla="*/ 0 w 433580"/>
                <a:gd name="connsiteY11" fmla="*/ 203116 h 500284"/>
                <a:gd name="connsiteX12" fmla="*/ 35242 w 433580"/>
                <a:gd name="connsiteY12" fmla="*/ 203116 h 500284"/>
                <a:gd name="connsiteX13" fmla="*/ 35242 w 433580"/>
                <a:gd name="connsiteY13" fmla="*/ 241137 h 500284"/>
                <a:gd name="connsiteX14" fmla="*/ 0 w 433580"/>
                <a:gd name="connsiteY14" fmla="*/ 241137 h 500284"/>
                <a:gd name="connsiteX15" fmla="*/ 0 w 433580"/>
                <a:gd name="connsiteY15" fmla="*/ 263372 h 500284"/>
                <a:gd name="connsiteX16" fmla="*/ 35242 w 433580"/>
                <a:gd name="connsiteY16" fmla="*/ 263372 h 500284"/>
                <a:gd name="connsiteX17" fmla="*/ 35242 w 433580"/>
                <a:gd name="connsiteY17" fmla="*/ 301394 h 500284"/>
                <a:gd name="connsiteX18" fmla="*/ 0 w 433580"/>
                <a:gd name="connsiteY18" fmla="*/ 301394 h 500284"/>
                <a:gd name="connsiteX19" fmla="*/ 0 w 433580"/>
                <a:gd name="connsiteY19" fmla="*/ 323629 h 500284"/>
                <a:gd name="connsiteX20" fmla="*/ 35242 w 433580"/>
                <a:gd name="connsiteY20" fmla="*/ 323629 h 500284"/>
                <a:gd name="connsiteX21" fmla="*/ 35242 w 433580"/>
                <a:gd name="connsiteY21" fmla="*/ 361650 h 500284"/>
                <a:gd name="connsiteX22" fmla="*/ 0 w 433580"/>
                <a:gd name="connsiteY22" fmla="*/ 361650 h 500284"/>
                <a:gd name="connsiteX23" fmla="*/ 0 w 433580"/>
                <a:gd name="connsiteY23" fmla="*/ 383885 h 500284"/>
                <a:gd name="connsiteX24" fmla="*/ 35242 w 433580"/>
                <a:gd name="connsiteY24" fmla="*/ 383885 h 500284"/>
                <a:gd name="connsiteX25" fmla="*/ 35242 w 433580"/>
                <a:gd name="connsiteY25" fmla="*/ 422018 h 500284"/>
                <a:gd name="connsiteX26" fmla="*/ 0 w 433580"/>
                <a:gd name="connsiteY26" fmla="*/ 422018 h 500284"/>
                <a:gd name="connsiteX27" fmla="*/ 0 w 433580"/>
                <a:gd name="connsiteY27" fmla="*/ 444253 h 500284"/>
                <a:gd name="connsiteX28" fmla="*/ 35242 w 433580"/>
                <a:gd name="connsiteY28" fmla="*/ 444253 h 500284"/>
                <a:gd name="connsiteX29" fmla="*/ 35242 w 433580"/>
                <a:gd name="connsiteY29" fmla="*/ 504509 h 500284"/>
                <a:gd name="connsiteX30" fmla="*/ 442919 w 433580"/>
                <a:gd name="connsiteY30" fmla="*/ 504509 h 500284"/>
                <a:gd name="connsiteX31" fmla="*/ 442919 w 433580"/>
                <a:gd name="connsiteY31" fmla="*/ 0 h 500284"/>
                <a:gd name="connsiteX32" fmla="*/ 420684 w 433580"/>
                <a:gd name="connsiteY32" fmla="*/ 482275 h 500284"/>
                <a:gd name="connsiteX33" fmla="*/ 57477 w 433580"/>
                <a:gd name="connsiteY33" fmla="*/ 482275 h 500284"/>
                <a:gd name="connsiteX34" fmla="*/ 57477 w 433580"/>
                <a:gd name="connsiteY34" fmla="*/ 444253 h 500284"/>
                <a:gd name="connsiteX35" fmla="*/ 92719 w 433580"/>
                <a:gd name="connsiteY35" fmla="*/ 444253 h 500284"/>
                <a:gd name="connsiteX36" fmla="*/ 92719 w 433580"/>
                <a:gd name="connsiteY36" fmla="*/ 422018 h 500284"/>
                <a:gd name="connsiteX37" fmla="*/ 57477 w 433580"/>
                <a:gd name="connsiteY37" fmla="*/ 422018 h 500284"/>
                <a:gd name="connsiteX38" fmla="*/ 57477 w 433580"/>
                <a:gd name="connsiteY38" fmla="*/ 383885 h 500284"/>
                <a:gd name="connsiteX39" fmla="*/ 92719 w 433580"/>
                <a:gd name="connsiteY39" fmla="*/ 383885 h 500284"/>
                <a:gd name="connsiteX40" fmla="*/ 92719 w 433580"/>
                <a:gd name="connsiteY40" fmla="*/ 361650 h 500284"/>
                <a:gd name="connsiteX41" fmla="*/ 57477 w 433580"/>
                <a:gd name="connsiteY41" fmla="*/ 361650 h 500284"/>
                <a:gd name="connsiteX42" fmla="*/ 57477 w 433580"/>
                <a:gd name="connsiteY42" fmla="*/ 323629 h 500284"/>
                <a:gd name="connsiteX43" fmla="*/ 92719 w 433580"/>
                <a:gd name="connsiteY43" fmla="*/ 323629 h 500284"/>
                <a:gd name="connsiteX44" fmla="*/ 92719 w 433580"/>
                <a:gd name="connsiteY44" fmla="*/ 301394 h 500284"/>
                <a:gd name="connsiteX45" fmla="*/ 57477 w 433580"/>
                <a:gd name="connsiteY45" fmla="*/ 301394 h 500284"/>
                <a:gd name="connsiteX46" fmla="*/ 57477 w 433580"/>
                <a:gd name="connsiteY46" fmla="*/ 263372 h 500284"/>
                <a:gd name="connsiteX47" fmla="*/ 92719 w 433580"/>
                <a:gd name="connsiteY47" fmla="*/ 263372 h 500284"/>
                <a:gd name="connsiteX48" fmla="*/ 92719 w 433580"/>
                <a:gd name="connsiteY48" fmla="*/ 241137 h 500284"/>
                <a:gd name="connsiteX49" fmla="*/ 57477 w 433580"/>
                <a:gd name="connsiteY49" fmla="*/ 241137 h 500284"/>
                <a:gd name="connsiteX50" fmla="*/ 57477 w 433580"/>
                <a:gd name="connsiteY50" fmla="*/ 203116 h 500284"/>
                <a:gd name="connsiteX51" fmla="*/ 92719 w 433580"/>
                <a:gd name="connsiteY51" fmla="*/ 203116 h 500284"/>
                <a:gd name="connsiteX52" fmla="*/ 92719 w 433580"/>
                <a:gd name="connsiteY52" fmla="*/ 180881 h 500284"/>
                <a:gd name="connsiteX53" fmla="*/ 57477 w 433580"/>
                <a:gd name="connsiteY53" fmla="*/ 180881 h 500284"/>
                <a:gd name="connsiteX54" fmla="*/ 57477 w 433580"/>
                <a:gd name="connsiteY54" fmla="*/ 142859 h 500284"/>
                <a:gd name="connsiteX55" fmla="*/ 92719 w 433580"/>
                <a:gd name="connsiteY55" fmla="*/ 142859 h 500284"/>
                <a:gd name="connsiteX56" fmla="*/ 92719 w 433580"/>
                <a:gd name="connsiteY56" fmla="*/ 120624 h 500284"/>
                <a:gd name="connsiteX57" fmla="*/ 57477 w 433580"/>
                <a:gd name="connsiteY57" fmla="*/ 120624 h 500284"/>
                <a:gd name="connsiteX58" fmla="*/ 57477 w 433580"/>
                <a:gd name="connsiteY58" fmla="*/ 82491 h 500284"/>
                <a:gd name="connsiteX59" fmla="*/ 92719 w 433580"/>
                <a:gd name="connsiteY59" fmla="*/ 82491 h 500284"/>
                <a:gd name="connsiteX60" fmla="*/ 92719 w 433580"/>
                <a:gd name="connsiteY60" fmla="*/ 60257 h 500284"/>
                <a:gd name="connsiteX61" fmla="*/ 57477 w 433580"/>
                <a:gd name="connsiteY61" fmla="*/ 60257 h 500284"/>
                <a:gd name="connsiteX62" fmla="*/ 57477 w 433580"/>
                <a:gd name="connsiteY62" fmla="*/ 22235 h 500284"/>
                <a:gd name="connsiteX63" fmla="*/ 420684 w 433580"/>
                <a:gd name="connsiteY63" fmla="*/ 22235 h 500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33580" h="500284">
                  <a:moveTo>
                    <a:pt x="35242" y="0"/>
                  </a:moveTo>
                  <a:lnTo>
                    <a:pt x="35242" y="60257"/>
                  </a:lnTo>
                  <a:lnTo>
                    <a:pt x="0" y="60257"/>
                  </a:lnTo>
                  <a:lnTo>
                    <a:pt x="0" y="82491"/>
                  </a:lnTo>
                  <a:lnTo>
                    <a:pt x="35242" y="82491"/>
                  </a:lnTo>
                  <a:lnTo>
                    <a:pt x="35242" y="120624"/>
                  </a:lnTo>
                  <a:lnTo>
                    <a:pt x="0" y="120624"/>
                  </a:lnTo>
                  <a:lnTo>
                    <a:pt x="0" y="142859"/>
                  </a:lnTo>
                  <a:lnTo>
                    <a:pt x="35242" y="142859"/>
                  </a:lnTo>
                  <a:lnTo>
                    <a:pt x="35242" y="180881"/>
                  </a:lnTo>
                  <a:lnTo>
                    <a:pt x="0" y="180881"/>
                  </a:lnTo>
                  <a:lnTo>
                    <a:pt x="0" y="203116"/>
                  </a:lnTo>
                  <a:lnTo>
                    <a:pt x="35242" y="203116"/>
                  </a:lnTo>
                  <a:lnTo>
                    <a:pt x="35242" y="241137"/>
                  </a:lnTo>
                  <a:lnTo>
                    <a:pt x="0" y="241137"/>
                  </a:lnTo>
                  <a:lnTo>
                    <a:pt x="0" y="263372"/>
                  </a:lnTo>
                  <a:lnTo>
                    <a:pt x="35242" y="263372"/>
                  </a:lnTo>
                  <a:lnTo>
                    <a:pt x="35242" y="301394"/>
                  </a:lnTo>
                  <a:lnTo>
                    <a:pt x="0" y="301394"/>
                  </a:lnTo>
                  <a:lnTo>
                    <a:pt x="0" y="323629"/>
                  </a:lnTo>
                  <a:lnTo>
                    <a:pt x="35242" y="323629"/>
                  </a:lnTo>
                  <a:lnTo>
                    <a:pt x="35242" y="361650"/>
                  </a:lnTo>
                  <a:lnTo>
                    <a:pt x="0" y="361650"/>
                  </a:lnTo>
                  <a:lnTo>
                    <a:pt x="0" y="383885"/>
                  </a:lnTo>
                  <a:lnTo>
                    <a:pt x="35242" y="383885"/>
                  </a:lnTo>
                  <a:lnTo>
                    <a:pt x="35242" y="422018"/>
                  </a:lnTo>
                  <a:lnTo>
                    <a:pt x="0" y="422018"/>
                  </a:lnTo>
                  <a:lnTo>
                    <a:pt x="0" y="444253"/>
                  </a:lnTo>
                  <a:lnTo>
                    <a:pt x="35242" y="444253"/>
                  </a:lnTo>
                  <a:lnTo>
                    <a:pt x="35242" y="504509"/>
                  </a:lnTo>
                  <a:lnTo>
                    <a:pt x="442919" y="504509"/>
                  </a:lnTo>
                  <a:lnTo>
                    <a:pt x="442919" y="0"/>
                  </a:lnTo>
                  <a:close/>
                  <a:moveTo>
                    <a:pt x="420684" y="482275"/>
                  </a:moveTo>
                  <a:lnTo>
                    <a:pt x="57477" y="482275"/>
                  </a:lnTo>
                  <a:lnTo>
                    <a:pt x="57477" y="444253"/>
                  </a:lnTo>
                  <a:lnTo>
                    <a:pt x="92719" y="444253"/>
                  </a:lnTo>
                  <a:lnTo>
                    <a:pt x="92719" y="422018"/>
                  </a:lnTo>
                  <a:lnTo>
                    <a:pt x="57477" y="422018"/>
                  </a:lnTo>
                  <a:lnTo>
                    <a:pt x="57477" y="383885"/>
                  </a:lnTo>
                  <a:lnTo>
                    <a:pt x="92719" y="383885"/>
                  </a:lnTo>
                  <a:lnTo>
                    <a:pt x="92719" y="361650"/>
                  </a:lnTo>
                  <a:lnTo>
                    <a:pt x="57477" y="361650"/>
                  </a:lnTo>
                  <a:lnTo>
                    <a:pt x="57477" y="323629"/>
                  </a:lnTo>
                  <a:lnTo>
                    <a:pt x="92719" y="323629"/>
                  </a:lnTo>
                  <a:lnTo>
                    <a:pt x="92719" y="301394"/>
                  </a:lnTo>
                  <a:lnTo>
                    <a:pt x="57477" y="301394"/>
                  </a:lnTo>
                  <a:lnTo>
                    <a:pt x="57477" y="263372"/>
                  </a:lnTo>
                  <a:lnTo>
                    <a:pt x="92719" y="263372"/>
                  </a:lnTo>
                  <a:lnTo>
                    <a:pt x="92719" y="241137"/>
                  </a:lnTo>
                  <a:lnTo>
                    <a:pt x="57477" y="241137"/>
                  </a:lnTo>
                  <a:lnTo>
                    <a:pt x="57477" y="203116"/>
                  </a:lnTo>
                  <a:lnTo>
                    <a:pt x="92719" y="203116"/>
                  </a:lnTo>
                  <a:lnTo>
                    <a:pt x="92719" y="180881"/>
                  </a:lnTo>
                  <a:lnTo>
                    <a:pt x="57477" y="180881"/>
                  </a:lnTo>
                  <a:lnTo>
                    <a:pt x="57477" y="142859"/>
                  </a:lnTo>
                  <a:lnTo>
                    <a:pt x="92719" y="142859"/>
                  </a:lnTo>
                  <a:lnTo>
                    <a:pt x="92719" y="120624"/>
                  </a:lnTo>
                  <a:lnTo>
                    <a:pt x="57477" y="120624"/>
                  </a:lnTo>
                  <a:lnTo>
                    <a:pt x="57477" y="82491"/>
                  </a:lnTo>
                  <a:lnTo>
                    <a:pt x="92719" y="82491"/>
                  </a:lnTo>
                  <a:lnTo>
                    <a:pt x="92719" y="60257"/>
                  </a:lnTo>
                  <a:lnTo>
                    <a:pt x="57477" y="60257"/>
                  </a:lnTo>
                  <a:lnTo>
                    <a:pt x="57477" y="22235"/>
                  </a:lnTo>
                  <a:lnTo>
                    <a:pt x="420684" y="22235"/>
                  </a:lnTo>
                  <a:close/>
                </a:path>
              </a:pathLst>
            </a:custGeom>
            <a:grpFill/>
            <a:ln w="110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59" name="Freeform: Shape 3195">
              <a:extLst>
                <a:ext uri="{FF2B5EF4-FFF2-40B4-BE49-F238E27FC236}">
                  <a16:creationId xmlns:a16="http://schemas.microsoft.com/office/drawing/2014/main" id="{57B257FC-B2B4-5B42-BBB4-863F292C9906}"/>
                </a:ext>
              </a:extLst>
            </p:cNvPr>
            <p:cNvSpPr/>
            <p:nvPr/>
          </p:nvSpPr>
          <p:spPr>
            <a:xfrm>
              <a:off x="11474906" y="3075207"/>
              <a:ext cx="222349" cy="22235"/>
            </a:xfrm>
            <a:custGeom>
              <a:avLst/>
              <a:gdLst>
                <a:gd name="connsiteX0" fmla="*/ 0 w 222348"/>
                <a:gd name="connsiteY0" fmla="*/ 0 h 22234"/>
                <a:gd name="connsiteX1" fmla="*/ 224572 w 222348"/>
                <a:gd name="connsiteY1" fmla="*/ 0 h 22234"/>
                <a:gd name="connsiteX2" fmla="*/ 224572 w 222348"/>
                <a:gd name="connsiteY2" fmla="*/ 22235 h 22234"/>
                <a:gd name="connsiteX3" fmla="*/ 0 w 222348"/>
                <a:gd name="connsiteY3" fmla="*/ 22235 h 22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348" h="22234">
                  <a:moveTo>
                    <a:pt x="0" y="0"/>
                  </a:moveTo>
                  <a:lnTo>
                    <a:pt x="224572" y="0"/>
                  </a:lnTo>
                  <a:lnTo>
                    <a:pt x="224572" y="22235"/>
                  </a:lnTo>
                  <a:lnTo>
                    <a:pt x="0" y="22235"/>
                  </a:lnTo>
                  <a:close/>
                </a:path>
              </a:pathLst>
            </a:custGeom>
            <a:grpFill/>
            <a:ln w="110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60" name="Freeform: Shape 3196">
              <a:extLst>
                <a:ext uri="{FF2B5EF4-FFF2-40B4-BE49-F238E27FC236}">
                  <a16:creationId xmlns:a16="http://schemas.microsoft.com/office/drawing/2014/main" id="{94E0BAD3-7707-AB4A-B626-9A1245C9899B}"/>
                </a:ext>
              </a:extLst>
            </p:cNvPr>
            <p:cNvSpPr/>
            <p:nvPr/>
          </p:nvSpPr>
          <p:spPr>
            <a:xfrm>
              <a:off x="11474906" y="3221179"/>
              <a:ext cx="111174" cy="22235"/>
            </a:xfrm>
            <a:custGeom>
              <a:avLst/>
              <a:gdLst>
                <a:gd name="connsiteX0" fmla="*/ 0 w 111174"/>
                <a:gd name="connsiteY0" fmla="*/ 0 h 22234"/>
                <a:gd name="connsiteX1" fmla="*/ 112286 w 111174"/>
                <a:gd name="connsiteY1" fmla="*/ 0 h 22234"/>
                <a:gd name="connsiteX2" fmla="*/ 112286 w 111174"/>
                <a:gd name="connsiteY2" fmla="*/ 22235 h 22234"/>
                <a:gd name="connsiteX3" fmla="*/ 0 w 111174"/>
                <a:gd name="connsiteY3" fmla="*/ 22235 h 22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174" h="22234">
                  <a:moveTo>
                    <a:pt x="0" y="0"/>
                  </a:moveTo>
                  <a:lnTo>
                    <a:pt x="112286" y="0"/>
                  </a:lnTo>
                  <a:lnTo>
                    <a:pt x="112286" y="22235"/>
                  </a:lnTo>
                  <a:lnTo>
                    <a:pt x="0" y="22235"/>
                  </a:lnTo>
                  <a:close/>
                </a:path>
              </a:pathLst>
            </a:custGeom>
            <a:grpFill/>
            <a:ln w="110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61" name="Freeform: Shape 3197">
              <a:extLst>
                <a:ext uri="{FF2B5EF4-FFF2-40B4-BE49-F238E27FC236}">
                  <a16:creationId xmlns:a16="http://schemas.microsoft.com/office/drawing/2014/main" id="{73293868-3490-E948-A2DC-6780FE303500}"/>
                </a:ext>
              </a:extLst>
            </p:cNvPr>
            <p:cNvSpPr/>
            <p:nvPr/>
          </p:nvSpPr>
          <p:spPr>
            <a:xfrm>
              <a:off x="11474906" y="3002166"/>
              <a:ext cx="222349" cy="22235"/>
            </a:xfrm>
            <a:custGeom>
              <a:avLst/>
              <a:gdLst>
                <a:gd name="connsiteX0" fmla="*/ 0 w 222348"/>
                <a:gd name="connsiteY0" fmla="*/ 0 h 22234"/>
                <a:gd name="connsiteX1" fmla="*/ 224572 w 222348"/>
                <a:gd name="connsiteY1" fmla="*/ 0 h 22234"/>
                <a:gd name="connsiteX2" fmla="*/ 224572 w 222348"/>
                <a:gd name="connsiteY2" fmla="*/ 22235 h 22234"/>
                <a:gd name="connsiteX3" fmla="*/ 0 w 222348"/>
                <a:gd name="connsiteY3" fmla="*/ 22235 h 22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348" h="22234">
                  <a:moveTo>
                    <a:pt x="0" y="0"/>
                  </a:moveTo>
                  <a:lnTo>
                    <a:pt x="224572" y="0"/>
                  </a:lnTo>
                  <a:lnTo>
                    <a:pt x="224572" y="22235"/>
                  </a:lnTo>
                  <a:lnTo>
                    <a:pt x="0" y="22235"/>
                  </a:lnTo>
                  <a:close/>
                </a:path>
              </a:pathLst>
            </a:custGeom>
            <a:grpFill/>
            <a:ln w="110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62" name="Freeform: Shape 3198">
              <a:extLst>
                <a:ext uri="{FF2B5EF4-FFF2-40B4-BE49-F238E27FC236}">
                  <a16:creationId xmlns:a16="http://schemas.microsoft.com/office/drawing/2014/main" id="{7EB10CF6-E52B-FF47-A73E-EB6BFFD043EC}"/>
                </a:ext>
              </a:extLst>
            </p:cNvPr>
            <p:cNvSpPr/>
            <p:nvPr/>
          </p:nvSpPr>
          <p:spPr>
            <a:xfrm>
              <a:off x="11474906" y="3148249"/>
              <a:ext cx="222349" cy="22235"/>
            </a:xfrm>
            <a:custGeom>
              <a:avLst/>
              <a:gdLst>
                <a:gd name="connsiteX0" fmla="*/ 0 w 222348"/>
                <a:gd name="connsiteY0" fmla="*/ 0 h 22234"/>
                <a:gd name="connsiteX1" fmla="*/ 224572 w 222348"/>
                <a:gd name="connsiteY1" fmla="*/ 0 h 22234"/>
                <a:gd name="connsiteX2" fmla="*/ 224572 w 222348"/>
                <a:gd name="connsiteY2" fmla="*/ 22235 h 22234"/>
                <a:gd name="connsiteX3" fmla="*/ 0 w 222348"/>
                <a:gd name="connsiteY3" fmla="*/ 22235 h 22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348" h="22234">
                  <a:moveTo>
                    <a:pt x="0" y="0"/>
                  </a:moveTo>
                  <a:lnTo>
                    <a:pt x="224572" y="0"/>
                  </a:lnTo>
                  <a:lnTo>
                    <a:pt x="224572" y="22235"/>
                  </a:lnTo>
                  <a:lnTo>
                    <a:pt x="0" y="22235"/>
                  </a:lnTo>
                  <a:close/>
                </a:path>
              </a:pathLst>
            </a:custGeom>
            <a:grpFill/>
            <a:ln w="110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63" name="Graphic 8">
            <a:extLst>
              <a:ext uri="{FF2B5EF4-FFF2-40B4-BE49-F238E27FC236}">
                <a16:creationId xmlns:a16="http://schemas.microsoft.com/office/drawing/2014/main" id="{55978FD4-FA49-EB4C-A45D-521AABE95C78}"/>
              </a:ext>
            </a:extLst>
          </p:cNvPr>
          <p:cNvGrpSpPr/>
          <p:nvPr/>
        </p:nvGrpSpPr>
        <p:grpSpPr>
          <a:xfrm>
            <a:off x="4866847" y="2723236"/>
            <a:ext cx="113316" cy="179576"/>
            <a:chOff x="2139644" y="2688636"/>
            <a:chExt cx="322585" cy="511210"/>
          </a:xfrm>
          <a:solidFill>
            <a:srgbClr val="FFFFFF">
              <a:lumMod val="65000"/>
            </a:srgbClr>
          </a:solidFill>
        </p:grpSpPr>
        <p:sp>
          <p:nvSpPr>
            <p:cNvPr id="164" name="Freeform: Shape 3439">
              <a:extLst>
                <a:ext uri="{FF2B5EF4-FFF2-40B4-BE49-F238E27FC236}">
                  <a16:creationId xmlns:a16="http://schemas.microsoft.com/office/drawing/2014/main" id="{3C32CFF8-6A1F-B640-BAD1-C168EDF73AA2}"/>
                </a:ext>
              </a:extLst>
            </p:cNvPr>
            <p:cNvSpPr/>
            <p:nvPr/>
          </p:nvSpPr>
          <p:spPr>
            <a:xfrm>
              <a:off x="2139644" y="2688636"/>
              <a:ext cx="322585" cy="322585"/>
            </a:xfrm>
            <a:custGeom>
              <a:avLst/>
              <a:gdLst>
                <a:gd name="connsiteX0" fmla="*/ 50513 w 322584"/>
                <a:gd name="connsiteY0" fmla="*/ 331787 h 322584"/>
                <a:gd name="connsiteX1" fmla="*/ 13916 w 322584"/>
                <a:gd name="connsiteY1" fmla="*/ 330118 h 322584"/>
                <a:gd name="connsiteX2" fmla="*/ 11692 w 322584"/>
                <a:gd name="connsiteY2" fmla="*/ 330118 h 322584"/>
                <a:gd name="connsiteX3" fmla="*/ 1903 w 322584"/>
                <a:gd name="connsiteY3" fmla="*/ 320440 h 322584"/>
                <a:gd name="connsiteX4" fmla="*/ 69534 w 322584"/>
                <a:gd name="connsiteY4" fmla="*/ 71160 h 322584"/>
                <a:gd name="connsiteX5" fmla="*/ 314143 w 322584"/>
                <a:gd name="connsiteY5" fmla="*/ 1860 h 322584"/>
                <a:gd name="connsiteX6" fmla="*/ 323820 w 322584"/>
                <a:gd name="connsiteY6" fmla="*/ 11649 h 322584"/>
                <a:gd name="connsiteX7" fmla="*/ 256189 w 322584"/>
                <a:gd name="connsiteY7" fmla="*/ 260929 h 322584"/>
                <a:gd name="connsiteX8" fmla="*/ 50513 w 322584"/>
                <a:gd name="connsiteY8" fmla="*/ 331787 h 322584"/>
                <a:gd name="connsiteX9" fmla="*/ 23260 w 322584"/>
                <a:gd name="connsiteY9" fmla="*/ 308538 h 322584"/>
                <a:gd name="connsiteX10" fmla="*/ 240282 w 322584"/>
                <a:gd name="connsiteY10" fmla="*/ 245134 h 322584"/>
                <a:gd name="connsiteX11" fmla="*/ 302463 w 322584"/>
                <a:gd name="connsiteY11" fmla="*/ 22661 h 322584"/>
                <a:gd name="connsiteX12" fmla="*/ 84996 w 322584"/>
                <a:gd name="connsiteY12" fmla="*/ 87067 h 322584"/>
                <a:gd name="connsiteX13" fmla="*/ 23260 w 322584"/>
                <a:gd name="connsiteY13" fmla="*/ 308761 h 32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2584" h="322584">
                  <a:moveTo>
                    <a:pt x="50513" y="331787"/>
                  </a:moveTo>
                  <a:cubicBezTo>
                    <a:pt x="33383" y="331787"/>
                    <a:pt x="20368" y="330785"/>
                    <a:pt x="13916" y="330118"/>
                  </a:cubicBezTo>
                  <a:lnTo>
                    <a:pt x="11692" y="330118"/>
                  </a:lnTo>
                  <a:cubicBezTo>
                    <a:pt x="6585" y="329541"/>
                    <a:pt x="2538" y="325540"/>
                    <a:pt x="1903" y="320440"/>
                  </a:cubicBezTo>
                  <a:cubicBezTo>
                    <a:pt x="1124" y="313877"/>
                    <a:pt x="-16006" y="158369"/>
                    <a:pt x="69534" y="71160"/>
                  </a:cubicBezTo>
                  <a:cubicBezTo>
                    <a:pt x="155075" y="-16049"/>
                    <a:pt x="307469" y="1081"/>
                    <a:pt x="314143" y="1860"/>
                  </a:cubicBezTo>
                  <a:cubicBezTo>
                    <a:pt x="319243" y="2496"/>
                    <a:pt x="323243" y="6542"/>
                    <a:pt x="323820" y="11649"/>
                  </a:cubicBezTo>
                  <a:cubicBezTo>
                    <a:pt x="324599" y="18212"/>
                    <a:pt x="341729" y="173609"/>
                    <a:pt x="256189" y="260929"/>
                  </a:cubicBezTo>
                  <a:cubicBezTo>
                    <a:pt x="196232" y="322220"/>
                    <a:pt x="103573" y="331787"/>
                    <a:pt x="50513" y="331787"/>
                  </a:cubicBezTo>
                  <a:close/>
                  <a:moveTo>
                    <a:pt x="23260" y="308538"/>
                  </a:moveTo>
                  <a:cubicBezTo>
                    <a:pt x="55185" y="310763"/>
                    <a:pt x="173095" y="313655"/>
                    <a:pt x="240282" y="245134"/>
                  </a:cubicBezTo>
                  <a:cubicBezTo>
                    <a:pt x="307469" y="176612"/>
                    <a:pt x="304688" y="56588"/>
                    <a:pt x="302463" y="22661"/>
                  </a:cubicBezTo>
                  <a:cubicBezTo>
                    <a:pt x="269315" y="20993"/>
                    <a:pt x="151738" y="18434"/>
                    <a:pt x="84996" y="87067"/>
                  </a:cubicBezTo>
                  <a:cubicBezTo>
                    <a:pt x="18254" y="155700"/>
                    <a:pt x="21035" y="275279"/>
                    <a:pt x="23260" y="308761"/>
                  </a:cubicBezTo>
                  <a:close/>
                </a:path>
              </a:pathLst>
            </a:custGeom>
            <a:grpFill/>
            <a:ln w="110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65" name="Freeform: Shape 3440">
              <a:extLst>
                <a:ext uri="{FF2B5EF4-FFF2-40B4-BE49-F238E27FC236}">
                  <a16:creationId xmlns:a16="http://schemas.microsoft.com/office/drawing/2014/main" id="{6A73797D-FB12-ED4D-A3E2-4D4A622B56A1}"/>
                </a:ext>
              </a:extLst>
            </p:cNvPr>
            <p:cNvSpPr/>
            <p:nvPr/>
          </p:nvSpPr>
          <p:spPr>
            <a:xfrm>
              <a:off x="2139644" y="2688681"/>
              <a:ext cx="322585" cy="322585"/>
            </a:xfrm>
            <a:custGeom>
              <a:avLst/>
              <a:gdLst>
                <a:gd name="connsiteX0" fmla="*/ 15029 w 322584"/>
                <a:gd name="connsiteY0" fmla="*/ 330295 h 322584"/>
                <a:gd name="connsiteX1" fmla="*/ 13583 w 322584"/>
                <a:gd name="connsiteY1" fmla="*/ 330295 h 322584"/>
                <a:gd name="connsiteX2" fmla="*/ 11692 w 322584"/>
                <a:gd name="connsiteY2" fmla="*/ 330295 h 322584"/>
                <a:gd name="connsiteX3" fmla="*/ 1903 w 322584"/>
                <a:gd name="connsiteY3" fmla="*/ 320617 h 322584"/>
                <a:gd name="connsiteX4" fmla="*/ 69534 w 322584"/>
                <a:gd name="connsiteY4" fmla="*/ 71337 h 322584"/>
                <a:gd name="connsiteX5" fmla="*/ 314143 w 322584"/>
                <a:gd name="connsiteY5" fmla="*/ 1814 h 322584"/>
                <a:gd name="connsiteX6" fmla="*/ 323847 w 322584"/>
                <a:gd name="connsiteY6" fmla="*/ 14196 h 322584"/>
                <a:gd name="connsiteX7" fmla="*/ 322040 w 322584"/>
                <a:gd name="connsiteY7" fmla="*/ 19056 h 322584"/>
                <a:gd name="connsiteX8" fmla="*/ 181327 w 322584"/>
                <a:gd name="connsiteY8" fmla="*/ 189915 h 322584"/>
                <a:gd name="connsiteX9" fmla="*/ 21480 w 322584"/>
                <a:gd name="connsiteY9" fmla="*/ 328292 h 322584"/>
                <a:gd name="connsiteX10" fmla="*/ 15029 w 322584"/>
                <a:gd name="connsiteY10" fmla="*/ 330295 h 322584"/>
                <a:gd name="connsiteX11" fmla="*/ 276990 w 322584"/>
                <a:gd name="connsiteY11" fmla="*/ 22393 h 322584"/>
                <a:gd name="connsiteX12" fmla="*/ 84996 w 322584"/>
                <a:gd name="connsiteY12" fmla="*/ 87021 h 322584"/>
                <a:gd name="connsiteX13" fmla="*/ 22370 w 322584"/>
                <a:gd name="connsiteY13" fmla="*/ 300261 h 322584"/>
                <a:gd name="connsiteX14" fmla="*/ 165420 w 322584"/>
                <a:gd name="connsiteY14" fmla="*/ 174342 h 322584"/>
                <a:gd name="connsiteX15" fmla="*/ 292563 w 322584"/>
                <a:gd name="connsiteY15" fmla="*/ 22615 h 32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2584" h="322584">
                  <a:moveTo>
                    <a:pt x="15029" y="330295"/>
                  </a:moveTo>
                  <a:lnTo>
                    <a:pt x="13583" y="330295"/>
                  </a:lnTo>
                  <a:lnTo>
                    <a:pt x="11692" y="330295"/>
                  </a:lnTo>
                  <a:cubicBezTo>
                    <a:pt x="6585" y="329717"/>
                    <a:pt x="2538" y="325717"/>
                    <a:pt x="1903" y="320617"/>
                  </a:cubicBezTo>
                  <a:cubicBezTo>
                    <a:pt x="1124" y="314054"/>
                    <a:pt x="-16006" y="158546"/>
                    <a:pt x="69534" y="71337"/>
                  </a:cubicBezTo>
                  <a:cubicBezTo>
                    <a:pt x="155075" y="-15872"/>
                    <a:pt x="307469" y="1036"/>
                    <a:pt x="314143" y="1814"/>
                  </a:cubicBezTo>
                  <a:cubicBezTo>
                    <a:pt x="320241" y="2553"/>
                    <a:pt x="324586" y="8097"/>
                    <a:pt x="323847" y="14196"/>
                  </a:cubicBezTo>
                  <a:cubicBezTo>
                    <a:pt x="323636" y="15935"/>
                    <a:pt x="323017" y="17601"/>
                    <a:pt x="322040" y="19056"/>
                  </a:cubicBezTo>
                  <a:cubicBezTo>
                    <a:pt x="280410" y="80155"/>
                    <a:pt x="233311" y="137343"/>
                    <a:pt x="181327" y="189915"/>
                  </a:cubicBezTo>
                  <a:cubicBezTo>
                    <a:pt x="132195" y="240628"/>
                    <a:pt x="78708" y="286932"/>
                    <a:pt x="21480" y="328292"/>
                  </a:cubicBezTo>
                  <a:cubicBezTo>
                    <a:pt x="19589" y="329613"/>
                    <a:pt x="17335" y="330312"/>
                    <a:pt x="15029" y="330295"/>
                  </a:cubicBezTo>
                  <a:close/>
                  <a:moveTo>
                    <a:pt x="276990" y="22393"/>
                  </a:moveTo>
                  <a:cubicBezTo>
                    <a:pt x="228602" y="22393"/>
                    <a:pt x="140614" y="30736"/>
                    <a:pt x="84996" y="87021"/>
                  </a:cubicBezTo>
                  <a:cubicBezTo>
                    <a:pt x="22926" y="150314"/>
                    <a:pt x="20590" y="257991"/>
                    <a:pt x="22370" y="300261"/>
                  </a:cubicBezTo>
                  <a:cubicBezTo>
                    <a:pt x="73285" y="262108"/>
                    <a:pt x="121116" y="220005"/>
                    <a:pt x="165420" y="174342"/>
                  </a:cubicBezTo>
                  <a:cubicBezTo>
                    <a:pt x="211852" y="127304"/>
                    <a:pt x="254374" y="76561"/>
                    <a:pt x="292563" y="22615"/>
                  </a:cubicBezTo>
                  <a:close/>
                </a:path>
              </a:pathLst>
            </a:custGeom>
            <a:grpFill/>
            <a:ln w="110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66" name="Freeform: Shape 3441">
              <a:extLst>
                <a:ext uri="{FF2B5EF4-FFF2-40B4-BE49-F238E27FC236}">
                  <a16:creationId xmlns:a16="http://schemas.microsoft.com/office/drawing/2014/main" id="{431FFA8A-9230-9C46-9109-99A885A61C1C}"/>
                </a:ext>
              </a:extLst>
            </p:cNvPr>
            <p:cNvSpPr/>
            <p:nvPr/>
          </p:nvSpPr>
          <p:spPr>
            <a:xfrm>
              <a:off x="2139767" y="2988497"/>
              <a:ext cx="22247" cy="211349"/>
            </a:xfrm>
            <a:custGeom>
              <a:avLst/>
              <a:gdLst>
                <a:gd name="connsiteX0" fmla="*/ 0 w 22247"/>
                <a:gd name="connsiteY0" fmla="*/ 0 h 211348"/>
                <a:gd name="connsiteX1" fmla="*/ 22247 w 22247"/>
                <a:gd name="connsiteY1" fmla="*/ 0 h 211348"/>
                <a:gd name="connsiteX2" fmla="*/ 22247 w 22247"/>
                <a:gd name="connsiteY2" fmla="*/ 219024 h 211348"/>
                <a:gd name="connsiteX3" fmla="*/ 0 w 22247"/>
                <a:gd name="connsiteY3" fmla="*/ 219024 h 21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47" h="211348">
                  <a:moveTo>
                    <a:pt x="0" y="0"/>
                  </a:moveTo>
                  <a:lnTo>
                    <a:pt x="22247" y="0"/>
                  </a:lnTo>
                  <a:lnTo>
                    <a:pt x="22247" y="219024"/>
                  </a:lnTo>
                  <a:lnTo>
                    <a:pt x="0" y="219024"/>
                  </a:lnTo>
                  <a:close/>
                </a:path>
              </a:pathLst>
            </a:custGeom>
            <a:grpFill/>
            <a:ln w="110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67" name="Graphic 40">
            <a:extLst>
              <a:ext uri="{FF2B5EF4-FFF2-40B4-BE49-F238E27FC236}">
                <a16:creationId xmlns:a16="http://schemas.microsoft.com/office/drawing/2014/main" id="{CCDFDFC3-DECD-2A42-9F83-60D6A486722D}"/>
              </a:ext>
            </a:extLst>
          </p:cNvPr>
          <p:cNvGrpSpPr/>
          <p:nvPr/>
        </p:nvGrpSpPr>
        <p:grpSpPr>
          <a:xfrm>
            <a:off x="4637609" y="2061176"/>
            <a:ext cx="135696" cy="195063"/>
            <a:chOff x="6256491" y="2770794"/>
            <a:chExt cx="386298" cy="555303"/>
          </a:xfrm>
          <a:solidFill>
            <a:srgbClr val="FFFFFF">
              <a:lumMod val="65000"/>
            </a:srgbClr>
          </a:solidFill>
        </p:grpSpPr>
        <p:sp>
          <p:nvSpPr>
            <p:cNvPr id="168" name="Freeform: Shape 1599">
              <a:extLst>
                <a:ext uri="{FF2B5EF4-FFF2-40B4-BE49-F238E27FC236}">
                  <a16:creationId xmlns:a16="http://schemas.microsoft.com/office/drawing/2014/main" id="{186FCBD9-F363-A146-9BE5-6F580531DEDE}"/>
                </a:ext>
              </a:extLst>
            </p:cNvPr>
            <p:cNvSpPr/>
            <p:nvPr/>
          </p:nvSpPr>
          <p:spPr>
            <a:xfrm>
              <a:off x="6256491" y="2770794"/>
              <a:ext cx="386298" cy="555303"/>
            </a:xfrm>
            <a:custGeom>
              <a:avLst/>
              <a:gdLst>
                <a:gd name="connsiteX0" fmla="*/ 193149 w 386297"/>
                <a:gd name="connsiteY0" fmla="*/ 0 h 555302"/>
                <a:gd name="connsiteX1" fmla="*/ 0 w 386297"/>
                <a:gd name="connsiteY1" fmla="*/ 68568 h 555302"/>
                <a:gd name="connsiteX2" fmla="*/ 0 w 386297"/>
                <a:gd name="connsiteY2" fmla="*/ 493737 h 555302"/>
                <a:gd name="connsiteX3" fmla="*/ 193149 w 386297"/>
                <a:gd name="connsiteY3" fmla="*/ 562304 h 555302"/>
                <a:gd name="connsiteX4" fmla="*/ 386298 w 386297"/>
                <a:gd name="connsiteY4" fmla="*/ 493737 h 555302"/>
                <a:gd name="connsiteX5" fmla="*/ 386298 w 386297"/>
                <a:gd name="connsiteY5" fmla="*/ 68568 h 555302"/>
                <a:gd name="connsiteX6" fmla="*/ 193149 w 386297"/>
                <a:gd name="connsiteY6" fmla="*/ 0 h 555302"/>
                <a:gd name="connsiteX7" fmla="*/ 193149 w 386297"/>
                <a:gd name="connsiteY7" fmla="*/ 24144 h 555302"/>
                <a:gd name="connsiteX8" fmla="*/ 362154 w 386297"/>
                <a:gd name="connsiteY8" fmla="*/ 68568 h 555302"/>
                <a:gd name="connsiteX9" fmla="*/ 193149 w 386297"/>
                <a:gd name="connsiteY9" fmla="*/ 113113 h 555302"/>
                <a:gd name="connsiteX10" fmla="*/ 24144 w 386297"/>
                <a:gd name="connsiteY10" fmla="*/ 68568 h 555302"/>
                <a:gd name="connsiteX11" fmla="*/ 193149 w 386297"/>
                <a:gd name="connsiteY11" fmla="*/ 24144 h 555302"/>
                <a:gd name="connsiteX12" fmla="*/ 193149 w 386297"/>
                <a:gd name="connsiteY12" fmla="*/ 538161 h 555302"/>
                <a:gd name="connsiteX13" fmla="*/ 24144 w 386297"/>
                <a:gd name="connsiteY13" fmla="*/ 493737 h 555302"/>
                <a:gd name="connsiteX14" fmla="*/ 24144 w 386297"/>
                <a:gd name="connsiteY14" fmla="*/ 386901 h 555302"/>
                <a:gd name="connsiteX15" fmla="*/ 193149 w 386297"/>
                <a:gd name="connsiteY15" fmla="*/ 420702 h 555302"/>
                <a:gd name="connsiteX16" fmla="*/ 362154 w 386297"/>
                <a:gd name="connsiteY16" fmla="*/ 386901 h 555302"/>
                <a:gd name="connsiteX17" fmla="*/ 362154 w 386297"/>
                <a:gd name="connsiteY17" fmla="*/ 493737 h 555302"/>
                <a:gd name="connsiteX18" fmla="*/ 193149 w 386297"/>
                <a:gd name="connsiteY18" fmla="*/ 538161 h 555302"/>
                <a:gd name="connsiteX19" fmla="*/ 193149 w 386297"/>
                <a:gd name="connsiteY19" fmla="*/ 396559 h 555302"/>
                <a:gd name="connsiteX20" fmla="*/ 24144 w 386297"/>
                <a:gd name="connsiteY20" fmla="*/ 352014 h 555302"/>
                <a:gd name="connsiteX21" fmla="*/ 24144 w 386297"/>
                <a:gd name="connsiteY21" fmla="*/ 244937 h 555302"/>
                <a:gd name="connsiteX22" fmla="*/ 193149 w 386297"/>
                <a:gd name="connsiteY22" fmla="*/ 278738 h 555302"/>
                <a:gd name="connsiteX23" fmla="*/ 362154 w 386297"/>
                <a:gd name="connsiteY23" fmla="*/ 244937 h 555302"/>
                <a:gd name="connsiteX24" fmla="*/ 362154 w 386297"/>
                <a:gd name="connsiteY24" fmla="*/ 351772 h 555302"/>
                <a:gd name="connsiteX25" fmla="*/ 193149 w 386297"/>
                <a:gd name="connsiteY25" fmla="*/ 396559 h 555302"/>
                <a:gd name="connsiteX26" fmla="*/ 193149 w 386297"/>
                <a:gd name="connsiteY26" fmla="*/ 254836 h 555302"/>
                <a:gd name="connsiteX27" fmla="*/ 24144 w 386297"/>
                <a:gd name="connsiteY27" fmla="*/ 210291 h 555302"/>
                <a:gd name="connsiteX28" fmla="*/ 24144 w 386297"/>
                <a:gd name="connsiteY28" fmla="*/ 103576 h 555302"/>
                <a:gd name="connsiteX29" fmla="*/ 193149 w 386297"/>
                <a:gd name="connsiteY29" fmla="*/ 137256 h 555302"/>
                <a:gd name="connsiteX30" fmla="*/ 362154 w 386297"/>
                <a:gd name="connsiteY30" fmla="*/ 103576 h 555302"/>
                <a:gd name="connsiteX31" fmla="*/ 362154 w 386297"/>
                <a:gd name="connsiteY31" fmla="*/ 210291 h 555302"/>
                <a:gd name="connsiteX32" fmla="*/ 193149 w 386297"/>
                <a:gd name="connsiteY32" fmla="*/ 254836 h 55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86297" h="555302">
                  <a:moveTo>
                    <a:pt x="193149" y="0"/>
                  </a:moveTo>
                  <a:cubicBezTo>
                    <a:pt x="96574" y="0"/>
                    <a:pt x="0" y="24144"/>
                    <a:pt x="0" y="68568"/>
                  </a:cubicBezTo>
                  <a:lnTo>
                    <a:pt x="0" y="493737"/>
                  </a:lnTo>
                  <a:cubicBezTo>
                    <a:pt x="0" y="538764"/>
                    <a:pt x="97419" y="562304"/>
                    <a:pt x="193149" y="562304"/>
                  </a:cubicBezTo>
                  <a:cubicBezTo>
                    <a:pt x="288878" y="562304"/>
                    <a:pt x="386298" y="538764"/>
                    <a:pt x="386298" y="493737"/>
                  </a:cubicBezTo>
                  <a:lnTo>
                    <a:pt x="386298" y="68568"/>
                  </a:lnTo>
                  <a:cubicBezTo>
                    <a:pt x="386298" y="23540"/>
                    <a:pt x="289723" y="0"/>
                    <a:pt x="193149" y="0"/>
                  </a:cubicBezTo>
                  <a:close/>
                  <a:moveTo>
                    <a:pt x="193149" y="24144"/>
                  </a:moveTo>
                  <a:cubicBezTo>
                    <a:pt x="295035" y="24144"/>
                    <a:pt x="362154" y="50943"/>
                    <a:pt x="362154" y="68568"/>
                  </a:cubicBezTo>
                  <a:cubicBezTo>
                    <a:pt x="362154" y="86193"/>
                    <a:pt x="294552" y="113113"/>
                    <a:pt x="193149" y="113113"/>
                  </a:cubicBezTo>
                  <a:cubicBezTo>
                    <a:pt x="91746" y="113113"/>
                    <a:pt x="24144" y="86313"/>
                    <a:pt x="24144" y="68568"/>
                  </a:cubicBezTo>
                  <a:cubicBezTo>
                    <a:pt x="24144" y="50822"/>
                    <a:pt x="91263" y="24144"/>
                    <a:pt x="193149" y="24144"/>
                  </a:cubicBezTo>
                  <a:close/>
                  <a:moveTo>
                    <a:pt x="193149" y="538161"/>
                  </a:moveTo>
                  <a:cubicBezTo>
                    <a:pt x="91263" y="538161"/>
                    <a:pt x="24144" y="511361"/>
                    <a:pt x="24144" y="493737"/>
                  </a:cubicBezTo>
                  <a:lnTo>
                    <a:pt x="24144" y="386901"/>
                  </a:lnTo>
                  <a:cubicBezTo>
                    <a:pt x="59031" y="409113"/>
                    <a:pt x="126512" y="420702"/>
                    <a:pt x="193149" y="420702"/>
                  </a:cubicBezTo>
                  <a:cubicBezTo>
                    <a:pt x="259785" y="420702"/>
                    <a:pt x="327749" y="408630"/>
                    <a:pt x="362154" y="386901"/>
                  </a:cubicBezTo>
                  <a:lnTo>
                    <a:pt x="362154" y="493737"/>
                  </a:lnTo>
                  <a:cubicBezTo>
                    <a:pt x="362154" y="511361"/>
                    <a:pt x="295035" y="538161"/>
                    <a:pt x="193149" y="538161"/>
                  </a:cubicBezTo>
                  <a:close/>
                  <a:moveTo>
                    <a:pt x="193149" y="396559"/>
                  </a:moveTo>
                  <a:cubicBezTo>
                    <a:pt x="91263" y="396559"/>
                    <a:pt x="24144" y="369759"/>
                    <a:pt x="24144" y="352014"/>
                  </a:cubicBezTo>
                  <a:lnTo>
                    <a:pt x="24144" y="244937"/>
                  </a:lnTo>
                  <a:cubicBezTo>
                    <a:pt x="59031" y="267149"/>
                    <a:pt x="126512" y="278738"/>
                    <a:pt x="193149" y="278738"/>
                  </a:cubicBezTo>
                  <a:cubicBezTo>
                    <a:pt x="259785" y="278738"/>
                    <a:pt x="327749" y="266666"/>
                    <a:pt x="362154" y="244937"/>
                  </a:cubicBezTo>
                  <a:lnTo>
                    <a:pt x="362154" y="351772"/>
                  </a:lnTo>
                  <a:cubicBezTo>
                    <a:pt x="362154" y="369759"/>
                    <a:pt x="295035" y="396559"/>
                    <a:pt x="193149" y="396559"/>
                  </a:cubicBezTo>
                  <a:close/>
                  <a:moveTo>
                    <a:pt x="193149" y="254836"/>
                  </a:moveTo>
                  <a:cubicBezTo>
                    <a:pt x="81847" y="254836"/>
                    <a:pt x="24144" y="225863"/>
                    <a:pt x="24144" y="210291"/>
                  </a:cubicBezTo>
                  <a:lnTo>
                    <a:pt x="24144" y="103576"/>
                  </a:lnTo>
                  <a:cubicBezTo>
                    <a:pt x="59031" y="125788"/>
                    <a:pt x="126512" y="137256"/>
                    <a:pt x="193149" y="137256"/>
                  </a:cubicBezTo>
                  <a:cubicBezTo>
                    <a:pt x="259785" y="137256"/>
                    <a:pt x="327749" y="125788"/>
                    <a:pt x="362154" y="103576"/>
                  </a:cubicBezTo>
                  <a:lnTo>
                    <a:pt x="362154" y="210291"/>
                  </a:lnTo>
                  <a:cubicBezTo>
                    <a:pt x="362154" y="225863"/>
                    <a:pt x="304451" y="254836"/>
                    <a:pt x="193149" y="254836"/>
                  </a:cubicBez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69" name="Freeform: Shape 1600">
              <a:extLst>
                <a:ext uri="{FF2B5EF4-FFF2-40B4-BE49-F238E27FC236}">
                  <a16:creationId xmlns:a16="http://schemas.microsoft.com/office/drawing/2014/main" id="{D48AA4C8-616A-DF4B-A26F-2C56DFED945B}"/>
                </a:ext>
              </a:extLst>
            </p:cNvPr>
            <p:cNvSpPr/>
            <p:nvPr/>
          </p:nvSpPr>
          <p:spPr>
            <a:xfrm>
              <a:off x="6312021" y="2941489"/>
              <a:ext cx="24144" cy="24144"/>
            </a:xfrm>
            <a:custGeom>
              <a:avLst/>
              <a:gdLst>
                <a:gd name="connsiteX0" fmla="*/ 0 w 24143"/>
                <a:gd name="connsiteY0" fmla="*/ 0 h 24143"/>
                <a:gd name="connsiteX1" fmla="*/ 28610 w 24143"/>
                <a:gd name="connsiteY1" fmla="*/ 0 h 24143"/>
                <a:gd name="connsiteX2" fmla="*/ 28610 w 24143"/>
                <a:gd name="connsiteY2" fmla="*/ 24144 h 24143"/>
                <a:gd name="connsiteX3" fmla="*/ 0 w 24143"/>
                <a:gd name="connsiteY3" fmla="*/ 24144 h 2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43" h="24143">
                  <a:moveTo>
                    <a:pt x="0" y="0"/>
                  </a:moveTo>
                  <a:lnTo>
                    <a:pt x="28610" y="0"/>
                  </a:lnTo>
                  <a:lnTo>
                    <a:pt x="28610" y="24144"/>
                  </a:lnTo>
                  <a:lnTo>
                    <a:pt x="0" y="24144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70" name="Freeform: Shape 1601">
              <a:extLst>
                <a:ext uri="{FF2B5EF4-FFF2-40B4-BE49-F238E27FC236}">
                  <a16:creationId xmlns:a16="http://schemas.microsoft.com/office/drawing/2014/main" id="{9D58C9D0-CEAA-A649-B997-C23ABB0036F4}"/>
                </a:ext>
              </a:extLst>
            </p:cNvPr>
            <p:cNvSpPr/>
            <p:nvPr/>
          </p:nvSpPr>
          <p:spPr>
            <a:xfrm>
              <a:off x="6312021" y="3083212"/>
              <a:ext cx="24144" cy="24144"/>
            </a:xfrm>
            <a:custGeom>
              <a:avLst/>
              <a:gdLst>
                <a:gd name="connsiteX0" fmla="*/ 0 w 24143"/>
                <a:gd name="connsiteY0" fmla="*/ 0 h 24143"/>
                <a:gd name="connsiteX1" fmla="*/ 28610 w 24143"/>
                <a:gd name="connsiteY1" fmla="*/ 0 h 24143"/>
                <a:gd name="connsiteX2" fmla="*/ 28610 w 24143"/>
                <a:gd name="connsiteY2" fmla="*/ 24144 h 24143"/>
                <a:gd name="connsiteX3" fmla="*/ 0 w 24143"/>
                <a:gd name="connsiteY3" fmla="*/ 24144 h 2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43" h="24143">
                  <a:moveTo>
                    <a:pt x="0" y="0"/>
                  </a:moveTo>
                  <a:lnTo>
                    <a:pt x="28610" y="0"/>
                  </a:lnTo>
                  <a:lnTo>
                    <a:pt x="28610" y="24144"/>
                  </a:lnTo>
                  <a:lnTo>
                    <a:pt x="0" y="24144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71" name="Freeform: Shape 1602">
              <a:extLst>
                <a:ext uri="{FF2B5EF4-FFF2-40B4-BE49-F238E27FC236}">
                  <a16:creationId xmlns:a16="http://schemas.microsoft.com/office/drawing/2014/main" id="{F6478359-6658-EB4F-B964-04FB30BB14C8}"/>
                </a:ext>
              </a:extLst>
            </p:cNvPr>
            <p:cNvSpPr/>
            <p:nvPr/>
          </p:nvSpPr>
          <p:spPr>
            <a:xfrm>
              <a:off x="6312021" y="3224935"/>
              <a:ext cx="24144" cy="24144"/>
            </a:xfrm>
            <a:custGeom>
              <a:avLst/>
              <a:gdLst>
                <a:gd name="connsiteX0" fmla="*/ 0 w 24143"/>
                <a:gd name="connsiteY0" fmla="*/ 0 h 24143"/>
                <a:gd name="connsiteX1" fmla="*/ 28610 w 24143"/>
                <a:gd name="connsiteY1" fmla="*/ 0 h 24143"/>
                <a:gd name="connsiteX2" fmla="*/ 28610 w 24143"/>
                <a:gd name="connsiteY2" fmla="*/ 24144 h 24143"/>
                <a:gd name="connsiteX3" fmla="*/ 0 w 24143"/>
                <a:gd name="connsiteY3" fmla="*/ 24144 h 2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43" h="24143">
                  <a:moveTo>
                    <a:pt x="0" y="0"/>
                  </a:moveTo>
                  <a:lnTo>
                    <a:pt x="28610" y="0"/>
                  </a:lnTo>
                  <a:lnTo>
                    <a:pt x="28610" y="24144"/>
                  </a:lnTo>
                  <a:lnTo>
                    <a:pt x="0" y="24144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72" name="Freeform: Shape 1603">
              <a:extLst>
                <a:ext uri="{FF2B5EF4-FFF2-40B4-BE49-F238E27FC236}">
                  <a16:creationId xmlns:a16="http://schemas.microsoft.com/office/drawing/2014/main" id="{A3A43660-ABF7-6F42-A112-1BFEBED8EE78}"/>
                </a:ext>
              </a:extLst>
            </p:cNvPr>
            <p:cNvSpPr/>
            <p:nvPr/>
          </p:nvSpPr>
          <p:spPr>
            <a:xfrm>
              <a:off x="6354514" y="2941489"/>
              <a:ext cx="48287" cy="24144"/>
            </a:xfrm>
            <a:custGeom>
              <a:avLst/>
              <a:gdLst>
                <a:gd name="connsiteX0" fmla="*/ 0 w 48287"/>
                <a:gd name="connsiteY0" fmla="*/ 0 h 24143"/>
                <a:gd name="connsiteX1" fmla="*/ 50460 w 48287"/>
                <a:gd name="connsiteY1" fmla="*/ 0 h 24143"/>
                <a:gd name="connsiteX2" fmla="*/ 50460 w 48287"/>
                <a:gd name="connsiteY2" fmla="*/ 24144 h 24143"/>
                <a:gd name="connsiteX3" fmla="*/ 0 w 48287"/>
                <a:gd name="connsiteY3" fmla="*/ 24144 h 2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287" h="24143">
                  <a:moveTo>
                    <a:pt x="0" y="0"/>
                  </a:moveTo>
                  <a:lnTo>
                    <a:pt x="50460" y="0"/>
                  </a:lnTo>
                  <a:lnTo>
                    <a:pt x="50460" y="24144"/>
                  </a:lnTo>
                  <a:lnTo>
                    <a:pt x="0" y="24144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73" name="Freeform: Shape 1604">
              <a:extLst>
                <a:ext uri="{FF2B5EF4-FFF2-40B4-BE49-F238E27FC236}">
                  <a16:creationId xmlns:a16="http://schemas.microsoft.com/office/drawing/2014/main" id="{A71789D9-3D0C-C944-B536-4B2686F35AC3}"/>
                </a:ext>
              </a:extLst>
            </p:cNvPr>
            <p:cNvSpPr/>
            <p:nvPr/>
          </p:nvSpPr>
          <p:spPr>
            <a:xfrm>
              <a:off x="6354514" y="3083212"/>
              <a:ext cx="48287" cy="24144"/>
            </a:xfrm>
            <a:custGeom>
              <a:avLst/>
              <a:gdLst>
                <a:gd name="connsiteX0" fmla="*/ 0 w 48287"/>
                <a:gd name="connsiteY0" fmla="*/ 0 h 24143"/>
                <a:gd name="connsiteX1" fmla="*/ 50460 w 48287"/>
                <a:gd name="connsiteY1" fmla="*/ 0 h 24143"/>
                <a:gd name="connsiteX2" fmla="*/ 50460 w 48287"/>
                <a:gd name="connsiteY2" fmla="*/ 24144 h 24143"/>
                <a:gd name="connsiteX3" fmla="*/ 0 w 48287"/>
                <a:gd name="connsiteY3" fmla="*/ 24144 h 2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287" h="24143">
                  <a:moveTo>
                    <a:pt x="0" y="0"/>
                  </a:moveTo>
                  <a:lnTo>
                    <a:pt x="50460" y="0"/>
                  </a:lnTo>
                  <a:lnTo>
                    <a:pt x="50460" y="24144"/>
                  </a:lnTo>
                  <a:lnTo>
                    <a:pt x="0" y="24144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74" name="Freeform: Shape 1605">
              <a:extLst>
                <a:ext uri="{FF2B5EF4-FFF2-40B4-BE49-F238E27FC236}">
                  <a16:creationId xmlns:a16="http://schemas.microsoft.com/office/drawing/2014/main" id="{6BB55471-3864-BB4B-8AF6-7610DF2E8011}"/>
                </a:ext>
              </a:extLst>
            </p:cNvPr>
            <p:cNvSpPr/>
            <p:nvPr/>
          </p:nvSpPr>
          <p:spPr>
            <a:xfrm>
              <a:off x="6354514" y="3224935"/>
              <a:ext cx="48287" cy="24144"/>
            </a:xfrm>
            <a:custGeom>
              <a:avLst/>
              <a:gdLst>
                <a:gd name="connsiteX0" fmla="*/ 0 w 48287"/>
                <a:gd name="connsiteY0" fmla="*/ 0 h 24143"/>
                <a:gd name="connsiteX1" fmla="*/ 50460 w 48287"/>
                <a:gd name="connsiteY1" fmla="*/ 0 h 24143"/>
                <a:gd name="connsiteX2" fmla="*/ 50460 w 48287"/>
                <a:gd name="connsiteY2" fmla="*/ 24144 h 24143"/>
                <a:gd name="connsiteX3" fmla="*/ 0 w 48287"/>
                <a:gd name="connsiteY3" fmla="*/ 24144 h 2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287" h="24143">
                  <a:moveTo>
                    <a:pt x="0" y="0"/>
                  </a:moveTo>
                  <a:lnTo>
                    <a:pt x="50460" y="0"/>
                  </a:lnTo>
                  <a:lnTo>
                    <a:pt x="50460" y="24144"/>
                  </a:lnTo>
                  <a:lnTo>
                    <a:pt x="0" y="24144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75" name="Graphic 27">
            <a:extLst>
              <a:ext uri="{FF2B5EF4-FFF2-40B4-BE49-F238E27FC236}">
                <a16:creationId xmlns:a16="http://schemas.microsoft.com/office/drawing/2014/main" id="{A1E2815B-C2E0-314E-BD07-428B888934AA}"/>
              </a:ext>
            </a:extLst>
          </p:cNvPr>
          <p:cNvGrpSpPr/>
          <p:nvPr/>
        </p:nvGrpSpPr>
        <p:grpSpPr>
          <a:xfrm>
            <a:off x="4078361" y="2079955"/>
            <a:ext cx="158890" cy="157506"/>
            <a:chOff x="13637645" y="2866371"/>
            <a:chExt cx="452319" cy="448383"/>
          </a:xfrm>
          <a:solidFill>
            <a:srgbClr val="FFFFFF">
              <a:lumMod val="65000"/>
            </a:srgbClr>
          </a:solidFill>
        </p:grpSpPr>
        <p:sp>
          <p:nvSpPr>
            <p:cNvPr id="176" name="Freeform: Shape 2842">
              <a:extLst>
                <a:ext uri="{FF2B5EF4-FFF2-40B4-BE49-F238E27FC236}">
                  <a16:creationId xmlns:a16="http://schemas.microsoft.com/office/drawing/2014/main" id="{E80605D6-5717-B147-9E8A-B50509FB68F0}"/>
                </a:ext>
              </a:extLst>
            </p:cNvPr>
            <p:cNvSpPr/>
            <p:nvPr/>
          </p:nvSpPr>
          <p:spPr>
            <a:xfrm>
              <a:off x="13640816" y="3097443"/>
              <a:ext cx="273404" cy="185915"/>
            </a:xfrm>
            <a:custGeom>
              <a:avLst/>
              <a:gdLst>
                <a:gd name="connsiteX0" fmla="*/ 264764 w 273404"/>
                <a:gd name="connsiteY0" fmla="*/ 187126 h 185914"/>
                <a:gd name="connsiteX1" fmla="*/ 104003 w 273404"/>
                <a:gd name="connsiteY1" fmla="*/ 26365 h 185914"/>
                <a:gd name="connsiteX2" fmla="*/ 15529 w 273404"/>
                <a:gd name="connsiteY2" fmla="*/ 114838 h 185914"/>
                <a:gd name="connsiteX3" fmla="*/ 0 w 273404"/>
                <a:gd name="connsiteY3" fmla="*/ 99418 h 185914"/>
                <a:gd name="connsiteX4" fmla="*/ 96238 w 273404"/>
                <a:gd name="connsiteY4" fmla="*/ 3180 h 185914"/>
                <a:gd name="connsiteX5" fmla="*/ 111658 w 273404"/>
                <a:gd name="connsiteY5" fmla="*/ 3180 h 185914"/>
                <a:gd name="connsiteX6" fmla="*/ 280184 w 273404"/>
                <a:gd name="connsiteY6" fmla="*/ 171706 h 185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404" h="185914">
                  <a:moveTo>
                    <a:pt x="264764" y="187126"/>
                  </a:moveTo>
                  <a:lnTo>
                    <a:pt x="104003" y="26365"/>
                  </a:lnTo>
                  <a:lnTo>
                    <a:pt x="15529" y="114838"/>
                  </a:lnTo>
                  <a:lnTo>
                    <a:pt x="0" y="99418"/>
                  </a:lnTo>
                  <a:lnTo>
                    <a:pt x="96238" y="3180"/>
                  </a:lnTo>
                  <a:cubicBezTo>
                    <a:pt x="100504" y="-1060"/>
                    <a:pt x="107393" y="-1060"/>
                    <a:pt x="111658" y="3180"/>
                  </a:cubicBezTo>
                  <a:lnTo>
                    <a:pt x="280184" y="171706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77" name="Freeform: Shape 2843">
              <a:extLst>
                <a:ext uri="{FF2B5EF4-FFF2-40B4-BE49-F238E27FC236}">
                  <a16:creationId xmlns:a16="http://schemas.microsoft.com/office/drawing/2014/main" id="{99D2B500-82EC-D74F-AB23-52640BC12533}"/>
                </a:ext>
              </a:extLst>
            </p:cNvPr>
            <p:cNvSpPr/>
            <p:nvPr/>
          </p:nvSpPr>
          <p:spPr>
            <a:xfrm>
              <a:off x="13816560" y="3042872"/>
              <a:ext cx="273404" cy="142170"/>
            </a:xfrm>
            <a:custGeom>
              <a:avLst/>
              <a:gdLst>
                <a:gd name="connsiteX0" fmla="*/ 261702 w 273404"/>
                <a:gd name="connsiteY0" fmla="*/ 150709 h 142170"/>
                <a:gd name="connsiteX1" fmla="*/ 137358 w 273404"/>
                <a:gd name="connsiteY1" fmla="*/ 26365 h 142170"/>
                <a:gd name="connsiteX2" fmla="*/ 15420 w 273404"/>
                <a:gd name="connsiteY2" fmla="*/ 148303 h 142170"/>
                <a:gd name="connsiteX3" fmla="*/ 0 w 273404"/>
                <a:gd name="connsiteY3" fmla="*/ 132883 h 142170"/>
                <a:gd name="connsiteX4" fmla="*/ 129703 w 273404"/>
                <a:gd name="connsiteY4" fmla="*/ 3180 h 142170"/>
                <a:gd name="connsiteX5" fmla="*/ 145123 w 273404"/>
                <a:gd name="connsiteY5" fmla="*/ 3180 h 142170"/>
                <a:gd name="connsiteX6" fmla="*/ 277232 w 273404"/>
                <a:gd name="connsiteY6" fmla="*/ 135289 h 14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404" h="142170">
                  <a:moveTo>
                    <a:pt x="261702" y="150709"/>
                  </a:moveTo>
                  <a:lnTo>
                    <a:pt x="137358" y="26365"/>
                  </a:lnTo>
                  <a:lnTo>
                    <a:pt x="15420" y="148303"/>
                  </a:lnTo>
                  <a:lnTo>
                    <a:pt x="0" y="132883"/>
                  </a:lnTo>
                  <a:lnTo>
                    <a:pt x="129703" y="3180"/>
                  </a:lnTo>
                  <a:cubicBezTo>
                    <a:pt x="133968" y="-1060"/>
                    <a:pt x="140857" y="-1060"/>
                    <a:pt x="145123" y="3180"/>
                  </a:cubicBezTo>
                  <a:lnTo>
                    <a:pt x="277232" y="13528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78" name="Freeform: Shape 2844">
              <a:extLst>
                <a:ext uri="{FF2B5EF4-FFF2-40B4-BE49-F238E27FC236}">
                  <a16:creationId xmlns:a16="http://schemas.microsoft.com/office/drawing/2014/main" id="{B7750473-AA8D-C949-ACA2-624324B2FDBC}"/>
                </a:ext>
              </a:extLst>
            </p:cNvPr>
            <p:cNvSpPr/>
            <p:nvPr/>
          </p:nvSpPr>
          <p:spPr>
            <a:xfrm>
              <a:off x="13774019" y="2980216"/>
              <a:ext cx="98425" cy="98425"/>
            </a:xfrm>
            <a:custGeom>
              <a:avLst/>
              <a:gdLst>
                <a:gd name="connsiteX0" fmla="*/ 51290 w 98425"/>
                <a:gd name="connsiteY0" fmla="*/ 102362 h 98425"/>
                <a:gd name="connsiteX1" fmla="*/ 0 w 98425"/>
                <a:gd name="connsiteY1" fmla="*/ 51290 h 98425"/>
                <a:gd name="connsiteX2" fmla="*/ 51072 w 98425"/>
                <a:gd name="connsiteY2" fmla="*/ 0 h 98425"/>
                <a:gd name="connsiteX3" fmla="*/ 102362 w 98425"/>
                <a:gd name="connsiteY3" fmla="*/ 51072 h 98425"/>
                <a:gd name="connsiteX4" fmla="*/ 102362 w 98425"/>
                <a:gd name="connsiteY4" fmla="*/ 51290 h 98425"/>
                <a:gd name="connsiteX5" fmla="*/ 51290 w 98425"/>
                <a:gd name="connsiteY5" fmla="*/ 102362 h 98425"/>
                <a:gd name="connsiteX6" fmla="*/ 51290 w 98425"/>
                <a:gd name="connsiteY6" fmla="*/ 21982 h 98425"/>
                <a:gd name="connsiteX7" fmla="*/ 21872 w 98425"/>
                <a:gd name="connsiteY7" fmla="*/ 51181 h 98425"/>
                <a:gd name="connsiteX8" fmla="*/ 51072 w 98425"/>
                <a:gd name="connsiteY8" fmla="*/ 80599 h 98425"/>
                <a:gd name="connsiteX9" fmla="*/ 80490 w 98425"/>
                <a:gd name="connsiteY9" fmla="*/ 51400 h 98425"/>
                <a:gd name="connsiteX10" fmla="*/ 80490 w 98425"/>
                <a:gd name="connsiteY10" fmla="*/ 51290 h 98425"/>
                <a:gd name="connsiteX11" fmla="*/ 51290 w 98425"/>
                <a:gd name="connsiteY11" fmla="*/ 21982 h 9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425" h="98425">
                  <a:moveTo>
                    <a:pt x="51290" y="102362"/>
                  </a:moveTo>
                  <a:cubicBezTo>
                    <a:pt x="23024" y="102423"/>
                    <a:pt x="60" y="79557"/>
                    <a:pt x="0" y="51290"/>
                  </a:cubicBezTo>
                  <a:cubicBezTo>
                    <a:pt x="-60" y="23024"/>
                    <a:pt x="22805" y="60"/>
                    <a:pt x="51072" y="0"/>
                  </a:cubicBezTo>
                  <a:cubicBezTo>
                    <a:pt x="79339" y="-60"/>
                    <a:pt x="102302" y="22805"/>
                    <a:pt x="102362" y="51072"/>
                  </a:cubicBezTo>
                  <a:cubicBezTo>
                    <a:pt x="102363" y="51145"/>
                    <a:pt x="102363" y="51218"/>
                    <a:pt x="102362" y="51290"/>
                  </a:cubicBezTo>
                  <a:cubicBezTo>
                    <a:pt x="102302" y="79472"/>
                    <a:pt x="79472" y="102302"/>
                    <a:pt x="51290" y="102362"/>
                  </a:cubicBezTo>
                  <a:close/>
                  <a:moveTo>
                    <a:pt x="51290" y="21982"/>
                  </a:moveTo>
                  <a:cubicBezTo>
                    <a:pt x="35104" y="21921"/>
                    <a:pt x="21933" y="34994"/>
                    <a:pt x="21872" y="51181"/>
                  </a:cubicBezTo>
                  <a:cubicBezTo>
                    <a:pt x="21812" y="67368"/>
                    <a:pt x="34885" y="80539"/>
                    <a:pt x="51072" y="80599"/>
                  </a:cubicBezTo>
                  <a:cubicBezTo>
                    <a:pt x="67259" y="80659"/>
                    <a:pt x="80429" y="67586"/>
                    <a:pt x="80490" y="51400"/>
                  </a:cubicBezTo>
                  <a:cubicBezTo>
                    <a:pt x="80490" y="51363"/>
                    <a:pt x="80490" y="51327"/>
                    <a:pt x="80490" y="51290"/>
                  </a:cubicBezTo>
                  <a:cubicBezTo>
                    <a:pt x="80490" y="35146"/>
                    <a:pt x="67435" y="22042"/>
                    <a:pt x="51290" y="21982"/>
                  </a:cubicBez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79" name="Freeform: Shape 2845">
              <a:extLst>
                <a:ext uri="{FF2B5EF4-FFF2-40B4-BE49-F238E27FC236}">
                  <a16:creationId xmlns:a16="http://schemas.microsoft.com/office/drawing/2014/main" id="{82893E65-12C2-6242-A3B4-22EEDE8480C6}"/>
                </a:ext>
              </a:extLst>
            </p:cNvPr>
            <p:cNvSpPr/>
            <p:nvPr/>
          </p:nvSpPr>
          <p:spPr>
            <a:xfrm>
              <a:off x="13637645" y="2866371"/>
              <a:ext cx="448383" cy="448383"/>
            </a:xfrm>
            <a:custGeom>
              <a:avLst/>
              <a:gdLst>
                <a:gd name="connsiteX0" fmla="*/ 444664 w 448382"/>
                <a:gd name="connsiteY0" fmla="*/ 455600 h 448382"/>
                <a:gd name="connsiteX1" fmla="*/ 10936 w 448382"/>
                <a:gd name="connsiteY1" fmla="*/ 455600 h 448382"/>
                <a:gd name="connsiteX2" fmla="*/ 0 w 448382"/>
                <a:gd name="connsiteY2" fmla="*/ 444664 h 448382"/>
                <a:gd name="connsiteX3" fmla="*/ 0 w 448382"/>
                <a:gd name="connsiteY3" fmla="*/ 10936 h 448382"/>
                <a:gd name="connsiteX4" fmla="*/ 10936 w 448382"/>
                <a:gd name="connsiteY4" fmla="*/ 0 h 448382"/>
                <a:gd name="connsiteX5" fmla="*/ 444664 w 448382"/>
                <a:gd name="connsiteY5" fmla="*/ 0 h 448382"/>
                <a:gd name="connsiteX6" fmla="*/ 455600 w 448382"/>
                <a:gd name="connsiteY6" fmla="*/ 10936 h 448382"/>
                <a:gd name="connsiteX7" fmla="*/ 455600 w 448382"/>
                <a:gd name="connsiteY7" fmla="*/ 444664 h 448382"/>
                <a:gd name="connsiteX8" fmla="*/ 444664 w 448382"/>
                <a:gd name="connsiteY8" fmla="*/ 455600 h 448382"/>
                <a:gd name="connsiteX9" fmla="*/ 21872 w 448382"/>
                <a:gd name="connsiteY9" fmla="*/ 433728 h 448382"/>
                <a:gd name="connsiteX10" fmla="*/ 433728 w 448382"/>
                <a:gd name="connsiteY10" fmla="*/ 433728 h 448382"/>
                <a:gd name="connsiteX11" fmla="*/ 433728 w 448382"/>
                <a:gd name="connsiteY11" fmla="*/ 21872 h 448382"/>
                <a:gd name="connsiteX12" fmla="*/ 21872 w 448382"/>
                <a:gd name="connsiteY12" fmla="*/ 21872 h 44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48382" h="448382">
                  <a:moveTo>
                    <a:pt x="444664" y="455600"/>
                  </a:moveTo>
                  <a:lnTo>
                    <a:pt x="10936" y="455600"/>
                  </a:lnTo>
                  <a:cubicBezTo>
                    <a:pt x="4896" y="455600"/>
                    <a:pt x="0" y="450704"/>
                    <a:pt x="0" y="444664"/>
                  </a:cubicBezTo>
                  <a:lnTo>
                    <a:pt x="0" y="10936"/>
                  </a:lnTo>
                  <a:cubicBezTo>
                    <a:pt x="0" y="4896"/>
                    <a:pt x="4896" y="0"/>
                    <a:pt x="10936" y="0"/>
                  </a:cubicBezTo>
                  <a:lnTo>
                    <a:pt x="444664" y="0"/>
                  </a:lnTo>
                  <a:cubicBezTo>
                    <a:pt x="450704" y="0"/>
                    <a:pt x="455600" y="4896"/>
                    <a:pt x="455600" y="10936"/>
                  </a:cubicBezTo>
                  <a:lnTo>
                    <a:pt x="455600" y="444664"/>
                  </a:lnTo>
                  <a:cubicBezTo>
                    <a:pt x="455600" y="450704"/>
                    <a:pt x="450704" y="455600"/>
                    <a:pt x="444664" y="455600"/>
                  </a:cubicBezTo>
                  <a:close/>
                  <a:moveTo>
                    <a:pt x="21872" y="433728"/>
                  </a:moveTo>
                  <a:lnTo>
                    <a:pt x="433728" y="433728"/>
                  </a:lnTo>
                  <a:lnTo>
                    <a:pt x="433728" y="21872"/>
                  </a:lnTo>
                  <a:lnTo>
                    <a:pt x="21872" y="21872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80" name="Graphic 53">
            <a:extLst>
              <a:ext uri="{FF2B5EF4-FFF2-40B4-BE49-F238E27FC236}">
                <a16:creationId xmlns:a16="http://schemas.microsoft.com/office/drawing/2014/main" id="{2A575AD2-2B9F-EB4E-B466-3D6BFDE9676A}"/>
              </a:ext>
            </a:extLst>
          </p:cNvPr>
          <p:cNvGrpSpPr/>
          <p:nvPr/>
        </p:nvGrpSpPr>
        <p:grpSpPr>
          <a:xfrm>
            <a:off x="4891022" y="2058622"/>
            <a:ext cx="174619" cy="200171"/>
            <a:chOff x="9454898" y="2699074"/>
            <a:chExt cx="497100" cy="569846"/>
          </a:xfrm>
          <a:solidFill>
            <a:srgbClr val="FFFFFF">
              <a:lumMod val="65000"/>
            </a:srgbClr>
          </a:solidFill>
        </p:grpSpPr>
        <p:sp>
          <p:nvSpPr>
            <p:cNvPr id="181" name="Freeform: Shape 3201">
              <a:extLst>
                <a:ext uri="{FF2B5EF4-FFF2-40B4-BE49-F238E27FC236}">
                  <a16:creationId xmlns:a16="http://schemas.microsoft.com/office/drawing/2014/main" id="{C8342694-9E8B-4F46-A969-2785C9DCB0D0}"/>
                </a:ext>
              </a:extLst>
            </p:cNvPr>
            <p:cNvSpPr/>
            <p:nvPr/>
          </p:nvSpPr>
          <p:spPr>
            <a:xfrm>
              <a:off x="9454898" y="2699074"/>
              <a:ext cx="497100" cy="569846"/>
            </a:xfrm>
            <a:custGeom>
              <a:avLst/>
              <a:gdLst>
                <a:gd name="connsiteX0" fmla="*/ 249884 w 497099"/>
                <a:gd name="connsiteY0" fmla="*/ 573410 h 569845"/>
                <a:gd name="connsiteX1" fmla="*/ 243821 w 497099"/>
                <a:gd name="connsiteY1" fmla="*/ 571713 h 569845"/>
                <a:gd name="connsiteX2" fmla="*/ 6062 w 497099"/>
                <a:gd name="connsiteY2" fmla="*/ 434465 h 569845"/>
                <a:gd name="connsiteX3" fmla="*/ 0 w 497099"/>
                <a:gd name="connsiteY3" fmla="*/ 423917 h 569845"/>
                <a:gd name="connsiteX4" fmla="*/ 0 w 497099"/>
                <a:gd name="connsiteY4" fmla="*/ 149421 h 569845"/>
                <a:gd name="connsiteX5" fmla="*/ 6062 w 497099"/>
                <a:gd name="connsiteY5" fmla="*/ 138872 h 569845"/>
                <a:gd name="connsiteX6" fmla="*/ 243821 w 497099"/>
                <a:gd name="connsiteY6" fmla="*/ 1624 h 569845"/>
                <a:gd name="connsiteX7" fmla="*/ 255946 w 497099"/>
                <a:gd name="connsiteY7" fmla="*/ 1624 h 569845"/>
                <a:gd name="connsiteX8" fmla="*/ 493705 w 497099"/>
                <a:gd name="connsiteY8" fmla="*/ 138872 h 569845"/>
                <a:gd name="connsiteX9" fmla="*/ 499767 w 497099"/>
                <a:gd name="connsiteY9" fmla="*/ 149421 h 569845"/>
                <a:gd name="connsiteX10" fmla="*/ 499767 w 497099"/>
                <a:gd name="connsiteY10" fmla="*/ 423917 h 569845"/>
                <a:gd name="connsiteX11" fmla="*/ 493705 w 497099"/>
                <a:gd name="connsiteY11" fmla="*/ 434465 h 569845"/>
                <a:gd name="connsiteX12" fmla="*/ 255946 w 497099"/>
                <a:gd name="connsiteY12" fmla="*/ 571713 h 569845"/>
                <a:gd name="connsiteX13" fmla="*/ 249884 w 497099"/>
                <a:gd name="connsiteY13" fmla="*/ 573410 h 569845"/>
                <a:gd name="connsiteX14" fmla="*/ 24249 w 497099"/>
                <a:gd name="connsiteY14" fmla="*/ 417006 h 569845"/>
                <a:gd name="connsiteX15" fmla="*/ 249884 w 497099"/>
                <a:gd name="connsiteY15" fmla="*/ 547222 h 569845"/>
                <a:gd name="connsiteX16" fmla="*/ 475518 w 497099"/>
                <a:gd name="connsiteY16" fmla="*/ 417006 h 569845"/>
                <a:gd name="connsiteX17" fmla="*/ 475518 w 497099"/>
                <a:gd name="connsiteY17" fmla="*/ 156331 h 569845"/>
                <a:gd name="connsiteX18" fmla="*/ 249884 w 497099"/>
                <a:gd name="connsiteY18" fmla="*/ 26116 h 569845"/>
                <a:gd name="connsiteX19" fmla="*/ 24249 w 497099"/>
                <a:gd name="connsiteY19" fmla="*/ 156331 h 569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7099" h="569845">
                  <a:moveTo>
                    <a:pt x="249884" y="573410"/>
                  </a:moveTo>
                  <a:cubicBezTo>
                    <a:pt x="247749" y="573388"/>
                    <a:pt x="245657" y="572802"/>
                    <a:pt x="243821" y="571713"/>
                  </a:cubicBezTo>
                  <a:lnTo>
                    <a:pt x="6062" y="434465"/>
                  </a:lnTo>
                  <a:cubicBezTo>
                    <a:pt x="2296" y="432290"/>
                    <a:pt x="-17" y="428265"/>
                    <a:pt x="0" y="423917"/>
                  </a:cubicBezTo>
                  <a:lnTo>
                    <a:pt x="0" y="149421"/>
                  </a:lnTo>
                  <a:cubicBezTo>
                    <a:pt x="-17" y="145072"/>
                    <a:pt x="2296" y="141047"/>
                    <a:pt x="6062" y="138872"/>
                  </a:cubicBezTo>
                  <a:lnTo>
                    <a:pt x="243821" y="1624"/>
                  </a:lnTo>
                  <a:cubicBezTo>
                    <a:pt x="247573" y="-541"/>
                    <a:pt x="252194" y="-541"/>
                    <a:pt x="255946" y="1624"/>
                  </a:cubicBezTo>
                  <a:lnTo>
                    <a:pt x="493705" y="138872"/>
                  </a:lnTo>
                  <a:cubicBezTo>
                    <a:pt x="497471" y="141047"/>
                    <a:pt x="499784" y="145072"/>
                    <a:pt x="499767" y="149421"/>
                  </a:cubicBezTo>
                  <a:lnTo>
                    <a:pt x="499767" y="423917"/>
                  </a:lnTo>
                  <a:cubicBezTo>
                    <a:pt x="499784" y="428265"/>
                    <a:pt x="497471" y="432290"/>
                    <a:pt x="493705" y="434465"/>
                  </a:cubicBezTo>
                  <a:lnTo>
                    <a:pt x="255946" y="571713"/>
                  </a:lnTo>
                  <a:cubicBezTo>
                    <a:pt x="254110" y="572802"/>
                    <a:pt x="252019" y="573388"/>
                    <a:pt x="249884" y="573410"/>
                  </a:cubicBezTo>
                  <a:close/>
                  <a:moveTo>
                    <a:pt x="24249" y="417006"/>
                  </a:moveTo>
                  <a:lnTo>
                    <a:pt x="249884" y="547222"/>
                  </a:lnTo>
                  <a:lnTo>
                    <a:pt x="475518" y="417006"/>
                  </a:lnTo>
                  <a:lnTo>
                    <a:pt x="475518" y="156331"/>
                  </a:lnTo>
                  <a:lnTo>
                    <a:pt x="249884" y="26116"/>
                  </a:lnTo>
                  <a:lnTo>
                    <a:pt x="24249" y="156331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82" name="Freeform: Shape 3202">
              <a:extLst>
                <a:ext uri="{FF2B5EF4-FFF2-40B4-BE49-F238E27FC236}">
                  <a16:creationId xmlns:a16="http://schemas.microsoft.com/office/drawing/2014/main" id="{338CBA3F-0FF5-AD4B-9CF5-2D5A9AFA2946}"/>
                </a:ext>
              </a:extLst>
            </p:cNvPr>
            <p:cNvSpPr/>
            <p:nvPr/>
          </p:nvSpPr>
          <p:spPr>
            <a:xfrm>
              <a:off x="9460960" y="2843524"/>
              <a:ext cx="484975" cy="157617"/>
            </a:xfrm>
            <a:custGeom>
              <a:avLst/>
              <a:gdLst>
                <a:gd name="connsiteX0" fmla="*/ 243821 w 484975"/>
                <a:gd name="connsiteY0" fmla="*/ 160163 h 157616"/>
                <a:gd name="connsiteX1" fmla="*/ 237759 w 484975"/>
                <a:gd name="connsiteY1" fmla="*/ 158466 h 157616"/>
                <a:gd name="connsiteX2" fmla="*/ 0 w 484975"/>
                <a:gd name="connsiteY2" fmla="*/ 20975 h 157616"/>
                <a:gd name="connsiteX3" fmla="*/ 12124 w 484975"/>
                <a:gd name="connsiteY3" fmla="*/ 0 h 157616"/>
                <a:gd name="connsiteX4" fmla="*/ 243821 w 484975"/>
                <a:gd name="connsiteY4" fmla="*/ 133974 h 157616"/>
                <a:gd name="connsiteX5" fmla="*/ 475518 w 484975"/>
                <a:gd name="connsiteY5" fmla="*/ 606 h 157616"/>
                <a:gd name="connsiteX6" fmla="*/ 487643 w 484975"/>
                <a:gd name="connsiteY6" fmla="*/ 21581 h 157616"/>
                <a:gd name="connsiteX7" fmla="*/ 249883 w 484975"/>
                <a:gd name="connsiteY7" fmla="*/ 158466 h 157616"/>
                <a:gd name="connsiteX8" fmla="*/ 243821 w 484975"/>
                <a:gd name="connsiteY8" fmla="*/ 160163 h 15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975" h="157616">
                  <a:moveTo>
                    <a:pt x="243821" y="160163"/>
                  </a:moveTo>
                  <a:cubicBezTo>
                    <a:pt x="241686" y="160141"/>
                    <a:pt x="239595" y="159555"/>
                    <a:pt x="237759" y="158466"/>
                  </a:cubicBezTo>
                  <a:lnTo>
                    <a:pt x="0" y="20975"/>
                  </a:lnTo>
                  <a:lnTo>
                    <a:pt x="12124" y="0"/>
                  </a:lnTo>
                  <a:lnTo>
                    <a:pt x="243821" y="133974"/>
                  </a:lnTo>
                  <a:lnTo>
                    <a:pt x="475518" y="606"/>
                  </a:lnTo>
                  <a:lnTo>
                    <a:pt x="487643" y="21581"/>
                  </a:lnTo>
                  <a:lnTo>
                    <a:pt x="249883" y="158466"/>
                  </a:lnTo>
                  <a:cubicBezTo>
                    <a:pt x="248047" y="159555"/>
                    <a:pt x="245956" y="160141"/>
                    <a:pt x="243821" y="160163"/>
                  </a:cubicBez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83" name="Freeform: Shape 3203">
              <a:extLst>
                <a:ext uri="{FF2B5EF4-FFF2-40B4-BE49-F238E27FC236}">
                  <a16:creationId xmlns:a16="http://schemas.microsoft.com/office/drawing/2014/main" id="{31A1433A-E82C-2548-84E4-CB8B4ACD58D3}"/>
                </a:ext>
              </a:extLst>
            </p:cNvPr>
            <p:cNvSpPr/>
            <p:nvPr/>
          </p:nvSpPr>
          <p:spPr>
            <a:xfrm>
              <a:off x="9692657" y="2995321"/>
              <a:ext cx="24249" cy="254612"/>
            </a:xfrm>
            <a:custGeom>
              <a:avLst/>
              <a:gdLst>
                <a:gd name="connsiteX0" fmla="*/ 0 w 24248"/>
                <a:gd name="connsiteY0" fmla="*/ 0 h 254611"/>
                <a:gd name="connsiteX1" fmla="*/ 24249 w 24248"/>
                <a:gd name="connsiteY1" fmla="*/ 0 h 254611"/>
                <a:gd name="connsiteX2" fmla="*/ 24249 w 24248"/>
                <a:gd name="connsiteY2" fmla="*/ 261402 h 254611"/>
                <a:gd name="connsiteX3" fmla="*/ 0 w 24248"/>
                <a:gd name="connsiteY3" fmla="*/ 261402 h 25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48" h="254611">
                  <a:moveTo>
                    <a:pt x="0" y="0"/>
                  </a:moveTo>
                  <a:lnTo>
                    <a:pt x="24249" y="0"/>
                  </a:lnTo>
                  <a:lnTo>
                    <a:pt x="24249" y="261402"/>
                  </a:lnTo>
                  <a:lnTo>
                    <a:pt x="0" y="261402"/>
                  </a:lnTo>
                  <a:close/>
                </a:path>
              </a:pathLst>
            </a:custGeom>
            <a:grpFill/>
            <a:ln w="120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84" name="Graphic 9">
            <a:extLst>
              <a:ext uri="{FF2B5EF4-FFF2-40B4-BE49-F238E27FC236}">
                <a16:creationId xmlns:a16="http://schemas.microsoft.com/office/drawing/2014/main" id="{D7151C96-760E-A541-9630-0242E8396678}"/>
              </a:ext>
            </a:extLst>
          </p:cNvPr>
          <p:cNvGrpSpPr/>
          <p:nvPr/>
        </p:nvGrpSpPr>
        <p:grpSpPr>
          <a:xfrm>
            <a:off x="4354501" y="2076176"/>
            <a:ext cx="165064" cy="165064"/>
            <a:chOff x="3383412" y="2712595"/>
            <a:chExt cx="469900" cy="469900"/>
          </a:xfrm>
          <a:solidFill>
            <a:srgbClr val="FFFFFF">
              <a:lumMod val="65000"/>
            </a:srgbClr>
          </a:solidFill>
        </p:grpSpPr>
        <p:sp>
          <p:nvSpPr>
            <p:cNvPr id="185" name="Freeform: Shape 3436">
              <a:extLst>
                <a:ext uri="{FF2B5EF4-FFF2-40B4-BE49-F238E27FC236}">
                  <a16:creationId xmlns:a16="http://schemas.microsoft.com/office/drawing/2014/main" id="{68D41653-67C6-AD40-91A8-F2DDFF974690}"/>
                </a:ext>
              </a:extLst>
            </p:cNvPr>
            <p:cNvSpPr/>
            <p:nvPr/>
          </p:nvSpPr>
          <p:spPr>
            <a:xfrm>
              <a:off x="3397509" y="2726692"/>
              <a:ext cx="441706" cy="441706"/>
            </a:xfrm>
            <a:custGeom>
              <a:avLst/>
              <a:gdLst>
                <a:gd name="connsiteX0" fmla="*/ 220853 w 441706"/>
                <a:gd name="connsiteY0" fmla="*/ 441706 h 441706"/>
                <a:gd name="connsiteX1" fmla="*/ 0 w 441706"/>
                <a:gd name="connsiteY1" fmla="*/ 220853 h 441706"/>
                <a:gd name="connsiteX2" fmla="*/ 220853 w 441706"/>
                <a:gd name="connsiteY2" fmla="*/ 0 h 441706"/>
                <a:gd name="connsiteX3" fmla="*/ 441706 w 441706"/>
                <a:gd name="connsiteY3" fmla="*/ 220853 h 441706"/>
                <a:gd name="connsiteX4" fmla="*/ 220853 w 441706"/>
                <a:gd name="connsiteY4" fmla="*/ 441706 h 441706"/>
                <a:gd name="connsiteX5" fmla="*/ 220853 w 441706"/>
                <a:gd name="connsiteY5" fmla="*/ 18796 h 441706"/>
                <a:gd name="connsiteX6" fmla="*/ 18796 w 441706"/>
                <a:gd name="connsiteY6" fmla="*/ 220853 h 441706"/>
                <a:gd name="connsiteX7" fmla="*/ 220853 w 441706"/>
                <a:gd name="connsiteY7" fmla="*/ 422910 h 441706"/>
                <a:gd name="connsiteX8" fmla="*/ 422910 w 441706"/>
                <a:gd name="connsiteY8" fmla="*/ 220853 h 441706"/>
                <a:gd name="connsiteX9" fmla="*/ 220853 w 441706"/>
                <a:gd name="connsiteY9" fmla="*/ 18796 h 441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1706" h="441706">
                  <a:moveTo>
                    <a:pt x="220853" y="441706"/>
                  </a:moveTo>
                  <a:cubicBezTo>
                    <a:pt x="98879" y="441706"/>
                    <a:pt x="0" y="342827"/>
                    <a:pt x="0" y="220853"/>
                  </a:cubicBezTo>
                  <a:cubicBezTo>
                    <a:pt x="0" y="98879"/>
                    <a:pt x="98879" y="0"/>
                    <a:pt x="220853" y="0"/>
                  </a:cubicBezTo>
                  <a:cubicBezTo>
                    <a:pt x="342827" y="0"/>
                    <a:pt x="441706" y="98879"/>
                    <a:pt x="441706" y="220853"/>
                  </a:cubicBezTo>
                  <a:cubicBezTo>
                    <a:pt x="441602" y="342784"/>
                    <a:pt x="342784" y="441602"/>
                    <a:pt x="220853" y="441706"/>
                  </a:cubicBezTo>
                  <a:close/>
                  <a:moveTo>
                    <a:pt x="220853" y="18796"/>
                  </a:moveTo>
                  <a:cubicBezTo>
                    <a:pt x="109260" y="18796"/>
                    <a:pt x="18796" y="109260"/>
                    <a:pt x="18796" y="220853"/>
                  </a:cubicBezTo>
                  <a:cubicBezTo>
                    <a:pt x="18796" y="332446"/>
                    <a:pt x="109260" y="422910"/>
                    <a:pt x="220853" y="422910"/>
                  </a:cubicBezTo>
                  <a:cubicBezTo>
                    <a:pt x="332446" y="422910"/>
                    <a:pt x="422910" y="332446"/>
                    <a:pt x="422910" y="220853"/>
                  </a:cubicBezTo>
                  <a:cubicBezTo>
                    <a:pt x="422806" y="109303"/>
                    <a:pt x="332403" y="18900"/>
                    <a:pt x="220853" y="18796"/>
                  </a:cubicBez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86" name="Freeform: Shape 3437">
              <a:extLst>
                <a:ext uri="{FF2B5EF4-FFF2-40B4-BE49-F238E27FC236}">
                  <a16:creationId xmlns:a16="http://schemas.microsoft.com/office/drawing/2014/main" id="{42177064-19C3-B04F-B511-455A5E5292B5}"/>
                </a:ext>
              </a:extLst>
            </p:cNvPr>
            <p:cNvSpPr/>
            <p:nvPr/>
          </p:nvSpPr>
          <p:spPr>
            <a:xfrm>
              <a:off x="3520811" y="2849994"/>
              <a:ext cx="187960" cy="187960"/>
            </a:xfrm>
            <a:custGeom>
              <a:avLst/>
              <a:gdLst>
                <a:gd name="connsiteX0" fmla="*/ 97551 w 187960"/>
                <a:gd name="connsiteY0" fmla="*/ 195102 h 187960"/>
                <a:gd name="connsiteX1" fmla="*/ 0 w 187960"/>
                <a:gd name="connsiteY1" fmla="*/ 97551 h 187960"/>
                <a:gd name="connsiteX2" fmla="*/ 97551 w 187960"/>
                <a:gd name="connsiteY2" fmla="*/ 0 h 187960"/>
                <a:gd name="connsiteX3" fmla="*/ 195102 w 187960"/>
                <a:gd name="connsiteY3" fmla="*/ 97551 h 187960"/>
                <a:gd name="connsiteX4" fmla="*/ 97551 w 187960"/>
                <a:gd name="connsiteY4" fmla="*/ 195102 h 187960"/>
                <a:gd name="connsiteX5" fmla="*/ 97551 w 187960"/>
                <a:gd name="connsiteY5" fmla="*/ 18890 h 187960"/>
                <a:gd name="connsiteX6" fmla="*/ 18796 w 187960"/>
                <a:gd name="connsiteY6" fmla="*/ 97645 h 187960"/>
                <a:gd name="connsiteX7" fmla="*/ 97551 w 187960"/>
                <a:gd name="connsiteY7" fmla="*/ 176400 h 187960"/>
                <a:gd name="connsiteX8" fmla="*/ 176307 w 187960"/>
                <a:gd name="connsiteY8" fmla="*/ 97645 h 187960"/>
                <a:gd name="connsiteX9" fmla="*/ 176306 w 187960"/>
                <a:gd name="connsiteY9" fmla="*/ 97551 h 187960"/>
                <a:gd name="connsiteX10" fmla="*/ 97645 w 187960"/>
                <a:gd name="connsiteY10" fmla="*/ 18890 h 187960"/>
                <a:gd name="connsiteX11" fmla="*/ 97551 w 187960"/>
                <a:gd name="connsiteY11" fmla="*/ 18890 h 187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7960" h="187960">
                  <a:moveTo>
                    <a:pt x="97551" y="195102"/>
                  </a:moveTo>
                  <a:cubicBezTo>
                    <a:pt x="43675" y="195102"/>
                    <a:pt x="0" y="151427"/>
                    <a:pt x="0" y="97551"/>
                  </a:cubicBezTo>
                  <a:cubicBezTo>
                    <a:pt x="0" y="43675"/>
                    <a:pt x="43675" y="0"/>
                    <a:pt x="97551" y="0"/>
                  </a:cubicBezTo>
                  <a:cubicBezTo>
                    <a:pt x="151427" y="0"/>
                    <a:pt x="195102" y="43675"/>
                    <a:pt x="195102" y="97551"/>
                  </a:cubicBezTo>
                  <a:cubicBezTo>
                    <a:pt x="195051" y="151406"/>
                    <a:pt x="151406" y="195051"/>
                    <a:pt x="97551" y="195102"/>
                  </a:cubicBezTo>
                  <a:close/>
                  <a:moveTo>
                    <a:pt x="97551" y="18890"/>
                  </a:moveTo>
                  <a:cubicBezTo>
                    <a:pt x="54056" y="18890"/>
                    <a:pt x="18796" y="54150"/>
                    <a:pt x="18796" y="97645"/>
                  </a:cubicBezTo>
                  <a:cubicBezTo>
                    <a:pt x="18796" y="141141"/>
                    <a:pt x="54056" y="176400"/>
                    <a:pt x="97551" y="176400"/>
                  </a:cubicBezTo>
                  <a:cubicBezTo>
                    <a:pt x="141047" y="176400"/>
                    <a:pt x="176307" y="141140"/>
                    <a:pt x="176307" y="97645"/>
                  </a:cubicBezTo>
                  <a:cubicBezTo>
                    <a:pt x="176307" y="97614"/>
                    <a:pt x="176307" y="97583"/>
                    <a:pt x="176306" y="97551"/>
                  </a:cubicBezTo>
                  <a:cubicBezTo>
                    <a:pt x="176307" y="54108"/>
                    <a:pt x="141089" y="18890"/>
                    <a:pt x="97645" y="18890"/>
                  </a:cubicBezTo>
                  <a:cubicBezTo>
                    <a:pt x="97614" y="18890"/>
                    <a:pt x="97583" y="18890"/>
                    <a:pt x="97551" y="18890"/>
                  </a:cubicBez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87" name="Freeform: Shape 3438">
              <a:extLst>
                <a:ext uri="{FF2B5EF4-FFF2-40B4-BE49-F238E27FC236}">
                  <a16:creationId xmlns:a16="http://schemas.microsoft.com/office/drawing/2014/main" id="{66531D4A-2A6A-DB42-B2E2-8DC93875996E}"/>
                </a:ext>
              </a:extLst>
            </p:cNvPr>
            <p:cNvSpPr/>
            <p:nvPr/>
          </p:nvSpPr>
          <p:spPr>
            <a:xfrm>
              <a:off x="3564887" y="2894070"/>
              <a:ext cx="103378" cy="103378"/>
            </a:xfrm>
            <a:custGeom>
              <a:avLst/>
              <a:gdLst>
                <a:gd name="connsiteX0" fmla="*/ 53475 w 103378"/>
                <a:gd name="connsiteY0" fmla="*/ 106949 h 103378"/>
                <a:gd name="connsiteX1" fmla="*/ 0 w 103378"/>
                <a:gd name="connsiteY1" fmla="*/ 53475 h 103378"/>
                <a:gd name="connsiteX2" fmla="*/ 53475 w 103378"/>
                <a:gd name="connsiteY2" fmla="*/ 0 h 103378"/>
                <a:gd name="connsiteX3" fmla="*/ 106949 w 103378"/>
                <a:gd name="connsiteY3" fmla="*/ 53475 h 103378"/>
                <a:gd name="connsiteX4" fmla="*/ 53475 w 103378"/>
                <a:gd name="connsiteY4" fmla="*/ 106949 h 103378"/>
                <a:gd name="connsiteX5" fmla="*/ 53475 w 103378"/>
                <a:gd name="connsiteY5" fmla="*/ 18796 h 103378"/>
                <a:gd name="connsiteX6" fmla="*/ 18796 w 103378"/>
                <a:gd name="connsiteY6" fmla="*/ 53475 h 103378"/>
                <a:gd name="connsiteX7" fmla="*/ 53475 w 103378"/>
                <a:gd name="connsiteY7" fmla="*/ 88153 h 103378"/>
                <a:gd name="connsiteX8" fmla="*/ 88153 w 103378"/>
                <a:gd name="connsiteY8" fmla="*/ 53475 h 103378"/>
                <a:gd name="connsiteX9" fmla="*/ 53475 w 103378"/>
                <a:gd name="connsiteY9" fmla="*/ 18796 h 103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78" h="103378">
                  <a:moveTo>
                    <a:pt x="53475" y="106949"/>
                  </a:moveTo>
                  <a:cubicBezTo>
                    <a:pt x="23941" y="106949"/>
                    <a:pt x="0" y="83008"/>
                    <a:pt x="0" y="53475"/>
                  </a:cubicBezTo>
                  <a:cubicBezTo>
                    <a:pt x="0" y="23941"/>
                    <a:pt x="23941" y="0"/>
                    <a:pt x="53475" y="0"/>
                  </a:cubicBezTo>
                  <a:cubicBezTo>
                    <a:pt x="83008" y="0"/>
                    <a:pt x="106949" y="23941"/>
                    <a:pt x="106949" y="53475"/>
                  </a:cubicBezTo>
                  <a:cubicBezTo>
                    <a:pt x="106949" y="83008"/>
                    <a:pt x="83008" y="106949"/>
                    <a:pt x="53475" y="106949"/>
                  </a:cubicBezTo>
                  <a:close/>
                  <a:moveTo>
                    <a:pt x="53475" y="18796"/>
                  </a:moveTo>
                  <a:cubicBezTo>
                    <a:pt x="34322" y="18796"/>
                    <a:pt x="18796" y="34322"/>
                    <a:pt x="18796" y="53475"/>
                  </a:cubicBezTo>
                  <a:cubicBezTo>
                    <a:pt x="18796" y="72627"/>
                    <a:pt x="34322" y="88153"/>
                    <a:pt x="53475" y="88153"/>
                  </a:cubicBezTo>
                  <a:cubicBezTo>
                    <a:pt x="72627" y="88153"/>
                    <a:pt x="88153" y="72627"/>
                    <a:pt x="88153" y="53475"/>
                  </a:cubicBezTo>
                  <a:cubicBezTo>
                    <a:pt x="88102" y="34344"/>
                    <a:pt x="72606" y="18848"/>
                    <a:pt x="53475" y="18796"/>
                  </a:cubicBezTo>
                  <a:close/>
                </a:path>
              </a:pathLst>
            </a:custGeom>
            <a:grpFill/>
            <a:ln w="933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188" name="Graphic 39">
            <a:extLst>
              <a:ext uri="{FF2B5EF4-FFF2-40B4-BE49-F238E27FC236}">
                <a16:creationId xmlns:a16="http://schemas.microsoft.com/office/drawing/2014/main" id="{98C75A44-4D62-C34C-B118-108AA7640CD4}"/>
              </a:ext>
            </a:extLst>
          </p:cNvPr>
          <p:cNvGrpSpPr/>
          <p:nvPr/>
        </p:nvGrpSpPr>
        <p:grpSpPr>
          <a:xfrm>
            <a:off x="5139506" y="2383942"/>
            <a:ext cx="180556" cy="180555"/>
            <a:chOff x="2666966" y="2296037"/>
            <a:chExt cx="514000" cy="514000"/>
          </a:xfrm>
          <a:solidFill>
            <a:srgbClr val="7C7C7C"/>
          </a:solidFill>
        </p:grpSpPr>
        <p:sp>
          <p:nvSpPr>
            <p:cNvPr id="189" name="Freeform: Shape 3642">
              <a:extLst>
                <a:ext uri="{FF2B5EF4-FFF2-40B4-BE49-F238E27FC236}">
                  <a16:creationId xmlns:a16="http://schemas.microsoft.com/office/drawing/2014/main" id="{15611BBE-19BD-5748-9D75-4F547B36E6C6}"/>
                </a:ext>
              </a:extLst>
            </p:cNvPr>
            <p:cNvSpPr/>
            <p:nvPr/>
          </p:nvSpPr>
          <p:spPr>
            <a:xfrm>
              <a:off x="2717919" y="2346991"/>
              <a:ext cx="412851" cy="412852"/>
            </a:xfrm>
            <a:custGeom>
              <a:avLst/>
              <a:gdLst>
                <a:gd name="connsiteX0" fmla="*/ 419588 w 412851"/>
                <a:gd name="connsiteY0" fmla="*/ 419588 h 412851"/>
                <a:gd name="connsiteX1" fmla="*/ 0 w 412851"/>
                <a:gd name="connsiteY1" fmla="*/ 419588 h 412851"/>
                <a:gd name="connsiteX2" fmla="*/ 0 w 412851"/>
                <a:gd name="connsiteY2" fmla="*/ 0 h 412851"/>
                <a:gd name="connsiteX3" fmla="*/ 419588 w 412851"/>
                <a:gd name="connsiteY3" fmla="*/ 0 h 412851"/>
                <a:gd name="connsiteX4" fmla="*/ 21729 w 412851"/>
                <a:gd name="connsiteY4" fmla="*/ 397859 h 412851"/>
                <a:gd name="connsiteX5" fmla="*/ 397859 w 412851"/>
                <a:gd name="connsiteY5" fmla="*/ 397859 h 412851"/>
                <a:gd name="connsiteX6" fmla="*/ 397859 w 412851"/>
                <a:gd name="connsiteY6" fmla="*/ 21729 h 412851"/>
                <a:gd name="connsiteX7" fmla="*/ 21729 w 412851"/>
                <a:gd name="connsiteY7" fmla="*/ 21729 h 4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2851" h="412851">
                  <a:moveTo>
                    <a:pt x="419588" y="419588"/>
                  </a:moveTo>
                  <a:lnTo>
                    <a:pt x="0" y="419588"/>
                  </a:lnTo>
                  <a:lnTo>
                    <a:pt x="0" y="0"/>
                  </a:lnTo>
                  <a:lnTo>
                    <a:pt x="419588" y="0"/>
                  </a:lnTo>
                  <a:close/>
                  <a:moveTo>
                    <a:pt x="21729" y="397859"/>
                  </a:moveTo>
                  <a:lnTo>
                    <a:pt x="397859" y="397859"/>
                  </a:lnTo>
                  <a:lnTo>
                    <a:pt x="397859" y="21729"/>
                  </a:lnTo>
                  <a:lnTo>
                    <a:pt x="21729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90" name="Freeform: Shape 3643">
              <a:extLst>
                <a:ext uri="{FF2B5EF4-FFF2-40B4-BE49-F238E27FC236}">
                  <a16:creationId xmlns:a16="http://schemas.microsoft.com/office/drawing/2014/main" id="{C1AE3D1A-E4A2-6A46-A8F9-3358DD5247FF}"/>
                </a:ext>
              </a:extLst>
            </p:cNvPr>
            <p:cNvSpPr/>
            <p:nvPr/>
          </p:nvSpPr>
          <p:spPr>
            <a:xfrm>
              <a:off x="2777892" y="2296037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91" name="Freeform: Shape 3644">
              <a:extLst>
                <a:ext uri="{FF2B5EF4-FFF2-40B4-BE49-F238E27FC236}">
                  <a16:creationId xmlns:a16="http://schemas.microsoft.com/office/drawing/2014/main" id="{51B9D743-51EF-5F4D-B9EA-95B51310FFD7}"/>
                </a:ext>
              </a:extLst>
            </p:cNvPr>
            <p:cNvSpPr/>
            <p:nvPr/>
          </p:nvSpPr>
          <p:spPr>
            <a:xfrm>
              <a:off x="2846013" y="2296037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92" name="Freeform: Shape 3645">
              <a:extLst>
                <a:ext uri="{FF2B5EF4-FFF2-40B4-BE49-F238E27FC236}">
                  <a16:creationId xmlns:a16="http://schemas.microsoft.com/office/drawing/2014/main" id="{F4944D42-9290-8B4F-8397-B6DABCDC1493}"/>
                </a:ext>
              </a:extLst>
            </p:cNvPr>
            <p:cNvSpPr/>
            <p:nvPr/>
          </p:nvSpPr>
          <p:spPr>
            <a:xfrm>
              <a:off x="2914243" y="2296037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93" name="Freeform: Shape 3646">
              <a:extLst>
                <a:ext uri="{FF2B5EF4-FFF2-40B4-BE49-F238E27FC236}">
                  <a16:creationId xmlns:a16="http://schemas.microsoft.com/office/drawing/2014/main" id="{16EFACC9-2512-0B4E-9A27-B10E261FF6D5}"/>
                </a:ext>
              </a:extLst>
            </p:cNvPr>
            <p:cNvSpPr/>
            <p:nvPr/>
          </p:nvSpPr>
          <p:spPr>
            <a:xfrm>
              <a:off x="2982470" y="2296037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94" name="Freeform: Shape 3647">
              <a:extLst>
                <a:ext uri="{FF2B5EF4-FFF2-40B4-BE49-F238E27FC236}">
                  <a16:creationId xmlns:a16="http://schemas.microsoft.com/office/drawing/2014/main" id="{35C84EB3-CEDA-A747-94DF-D4FC647984B4}"/>
                </a:ext>
              </a:extLst>
            </p:cNvPr>
            <p:cNvSpPr/>
            <p:nvPr/>
          </p:nvSpPr>
          <p:spPr>
            <a:xfrm>
              <a:off x="3050700" y="2296037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95" name="Freeform: Shape 3648">
              <a:extLst>
                <a:ext uri="{FF2B5EF4-FFF2-40B4-BE49-F238E27FC236}">
                  <a16:creationId xmlns:a16="http://schemas.microsoft.com/office/drawing/2014/main" id="{71A75282-00BD-3F4C-9EC0-E5EF8F0EE38A}"/>
                </a:ext>
              </a:extLst>
            </p:cNvPr>
            <p:cNvSpPr/>
            <p:nvPr/>
          </p:nvSpPr>
          <p:spPr>
            <a:xfrm>
              <a:off x="2777892" y="2755713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96" name="Freeform: Shape 3649">
              <a:extLst>
                <a:ext uri="{FF2B5EF4-FFF2-40B4-BE49-F238E27FC236}">
                  <a16:creationId xmlns:a16="http://schemas.microsoft.com/office/drawing/2014/main" id="{33E15503-87CB-134F-A101-DC46E20656A5}"/>
                </a:ext>
              </a:extLst>
            </p:cNvPr>
            <p:cNvSpPr/>
            <p:nvPr/>
          </p:nvSpPr>
          <p:spPr>
            <a:xfrm>
              <a:off x="2846013" y="2755713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97" name="Freeform: Shape 3650">
              <a:extLst>
                <a:ext uri="{FF2B5EF4-FFF2-40B4-BE49-F238E27FC236}">
                  <a16:creationId xmlns:a16="http://schemas.microsoft.com/office/drawing/2014/main" id="{78C26591-C95A-B74C-B625-6605FFA0E191}"/>
                </a:ext>
              </a:extLst>
            </p:cNvPr>
            <p:cNvSpPr/>
            <p:nvPr/>
          </p:nvSpPr>
          <p:spPr>
            <a:xfrm>
              <a:off x="2914243" y="2755713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98" name="Freeform: Shape 3651">
              <a:extLst>
                <a:ext uri="{FF2B5EF4-FFF2-40B4-BE49-F238E27FC236}">
                  <a16:creationId xmlns:a16="http://schemas.microsoft.com/office/drawing/2014/main" id="{A4A68E3D-19E0-6B4A-9F1F-F7C4526A5A0A}"/>
                </a:ext>
              </a:extLst>
            </p:cNvPr>
            <p:cNvSpPr/>
            <p:nvPr/>
          </p:nvSpPr>
          <p:spPr>
            <a:xfrm>
              <a:off x="2982470" y="2755713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199" name="Freeform: Shape 3652">
              <a:extLst>
                <a:ext uri="{FF2B5EF4-FFF2-40B4-BE49-F238E27FC236}">
                  <a16:creationId xmlns:a16="http://schemas.microsoft.com/office/drawing/2014/main" id="{DA295690-B514-C048-AA28-A230D876E13F}"/>
                </a:ext>
              </a:extLst>
            </p:cNvPr>
            <p:cNvSpPr/>
            <p:nvPr/>
          </p:nvSpPr>
          <p:spPr>
            <a:xfrm>
              <a:off x="3050700" y="2755713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00" name="Freeform: Shape 3653">
              <a:extLst>
                <a:ext uri="{FF2B5EF4-FFF2-40B4-BE49-F238E27FC236}">
                  <a16:creationId xmlns:a16="http://schemas.microsoft.com/office/drawing/2014/main" id="{BF97D870-4748-ED4E-A6CF-6428C6D0A016}"/>
                </a:ext>
              </a:extLst>
            </p:cNvPr>
            <p:cNvSpPr/>
            <p:nvPr/>
          </p:nvSpPr>
          <p:spPr>
            <a:xfrm>
              <a:off x="3126643" y="2409572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01" name="Freeform: Shape 3654">
              <a:extLst>
                <a:ext uri="{FF2B5EF4-FFF2-40B4-BE49-F238E27FC236}">
                  <a16:creationId xmlns:a16="http://schemas.microsoft.com/office/drawing/2014/main" id="{C2715AEE-9ED9-6841-B4B9-76CD2539128D}"/>
                </a:ext>
              </a:extLst>
            </p:cNvPr>
            <p:cNvSpPr/>
            <p:nvPr/>
          </p:nvSpPr>
          <p:spPr>
            <a:xfrm>
              <a:off x="3126643" y="2477692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02" name="Freeform: Shape 3655">
              <a:extLst>
                <a:ext uri="{FF2B5EF4-FFF2-40B4-BE49-F238E27FC236}">
                  <a16:creationId xmlns:a16="http://schemas.microsoft.com/office/drawing/2014/main" id="{E81D478B-EE73-4D44-81A8-900F7813F7BC}"/>
                </a:ext>
              </a:extLst>
            </p:cNvPr>
            <p:cNvSpPr/>
            <p:nvPr/>
          </p:nvSpPr>
          <p:spPr>
            <a:xfrm>
              <a:off x="3126643" y="254592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03" name="Freeform: Shape 3656">
              <a:extLst>
                <a:ext uri="{FF2B5EF4-FFF2-40B4-BE49-F238E27FC236}">
                  <a16:creationId xmlns:a16="http://schemas.microsoft.com/office/drawing/2014/main" id="{57C03DF3-BE7C-5C4C-B9EE-B89980D58C97}"/>
                </a:ext>
              </a:extLst>
            </p:cNvPr>
            <p:cNvSpPr/>
            <p:nvPr/>
          </p:nvSpPr>
          <p:spPr>
            <a:xfrm>
              <a:off x="3126643" y="261415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04" name="Freeform: Shape 3657">
              <a:extLst>
                <a:ext uri="{FF2B5EF4-FFF2-40B4-BE49-F238E27FC236}">
                  <a16:creationId xmlns:a16="http://schemas.microsoft.com/office/drawing/2014/main" id="{9F2585D9-B746-DE41-AFDA-9C1E8506CB7B}"/>
                </a:ext>
              </a:extLst>
            </p:cNvPr>
            <p:cNvSpPr/>
            <p:nvPr/>
          </p:nvSpPr>
          <p:spPr>
            <a:xfrm>
              <a:off x="3126643" y="268227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05" name="Freeform: Shape 3658">
              <a:extLst>
                <a:ext uri="{FF2B5EF4-FFF2-40B4-BE49-F238E27FC236}">
                  <a16:creationId xmlns:a16="http://schemas.microsoft.com/office/drawing/2014/main" id="{63354982-CEAC-9648-A55F-5BE24D5D3AAD}"/>
                </a:ext>
              </a:extLst>
            </p:cNvPr>
            <p:cNvSpPr/>
            <p:nvPr/>
          </p:nvSpPr>
          <p:spPr>
            <a:xfrm>
              <a:off x="2666966" y="2409572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06" name="Freeform: Shape 3659">
              <a:extLst>
                <a:ext uri="{FF2B5EF4-FFF2-40B4-BE49-F238E27FC236}">
                  <a16:creationId xmlns:a16="http://schemas.microsoft.com/office/drawing/2014/main" id="{37005651-B626-B24C-A0B4-0CD2FC57C892}"/>
                </a:ext>
              </a:extLst>
            </p:cNvPr>
            <p:cNvSpPr/>
            <p:nvPr/>
          </p:nvSpPr>
          <p:spPr>
            <a:xfrm>
              <a:off x="2666966" y="2477692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07" name="Freeform: Shape 3660">
              <a:extLst>
                <a:ext uri="{FF2B5EF4-FFF2-40B4-BE49-F238E27FC236}">
                  <a16:creationId xmlns:a16="http://schemas.microsoft.com/office/drawing/2014/main" id="{31DA691C-0841-164B-996D-E4264F60140B}"/>
                </a:ext>
              </a:extLst>
            </p:cNvPr>
            <p:cNvSpPr/>
            <p:nvPr/>
          </p:nvSpPr>
          <p:spPr>
            <a:xfrm>
              <a:off x="2666966" y="254592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08" name="Freeform: Shape 3661">
              <a:extLst>
                <a:ext uri="{FF2B5EF4-FFF2-40B4-BE49-F238E27FC236}">
                  <a16:creationId xmlns:a16="http://schemas.microsoft.com/office/drawing/2014/main" id="{25361E66-7A9C-D14D-A032-D01E3DFCB0C1}"/>
                </a:ext>
              </a:extLst>
            </p:cNvPr>
            <p:cNvSpPr/>
            <p:nvPr/>
          </p:nvSpPr>
          <p:spPr>
            <a:xfrm>
              <a:off x="2666966" y="261415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09" name="Freeform: Shape 3662">
              <a:extLst>
                <a:ext uri="{FF2B5EF4-FFF2-40B4-BE49-F238E27FC236}">
                  <a16:creationId xmlns:a16="http://schemas.microsoft.com/office/drawing/2014/main" id="{56C75C33-3794-404D-A58E-E22799CA7FFC}"/>
                </a:ext>
              </a:extLst>
            </p:cNvPr>
            <p:cNvSpPr/>
            <p:nvPr/>
          </p:nvSpPr>
          <p:spPr>
            <a:xfrm>
              <a:off x="2666966" y="268227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210" name="Graphic 39">
            <a:extLst>
              <a:ext uri="{FF2B5EF4-FFF2-40B4-BE49-F238E27FC236}">
                <a16:creationId xmlns:a16="http://schemas.microsoft.com/office/drawing/2014/main" id="{EC1567FB-B862-9949-B45B-A3FB0C69FFEE}"/>
              </a:ext>
            </a:extLst>
          </p:cNvPr>
          <p:cNvGrpSpPr/>
          <p:nvPr/>
        </p:nvGrpSpPr>
        <p:grpSpPr>
          <a:xfrm>
            <a:off x="3837133" y="2722746"/>
            <a:ext cx="180556" cy="180555"/>
            <a:chOff x="2666966" y="2296037"/>
            <a:chExt cx="514000" cy="514001"/>
          </a:xfrm>
          <a:solidFill>
            <a:srgbClr val="7C7C7C"/>
          </a:solidFill>
        </p:grpSpPr>
        <p:sp>
          <p:nvSpPr>
            <p:cNvPr id="211" name="Freeform: Shape 3686">
              <a:extLst>
                <a:ext uri="{FF2B5EF4-FFF2-40B4-BE49-F238E27FC236}">
                  <a16:creationId xmlns:a16="http://schemas.microsoft.com/office/drawing/2014/main" id="{DAC119E0-B64C-C640-B238-308D443A623F}"/>
                </a:ext>
              </a:extLst>
            </p:cNvPr>
            <p:cNvSpPr/>
            <p:nvPr/>
          </p:nvSpPr>
          <p:spPr>
            <a:xfrm>
              <a:off x="2717919" y="2346991"/>
              <a:ext cx="412851" cy="412853"/>
            </a:xfrm>
            <a:custGeom>
              <a:avLst/>
              <a:gdLst>
                <a:gd name="connsiteX0" fmla="*/ 419588 w 412851"/>
                <a:gd name="connsiteY0" fmla="*/ 419588 h 412851"/>
                <a:gd name="connsiteX1" fmla="*/ 0 w 412851"/>
                <a:gd name="connsiteY1" fmla="*/ 419588 h 412851"/>
                <a:gd name="connsiteX2" fmla="*/ 0 w 412851"/>
                <a:gd name="connsiteY2" fmla="*/ 0 h 412851"/>
                <a:gd name="connsiteX3" fmla="*/ 419588 w 412851"/>
                <a:gd name="connsiteY3" fmla="*/ 0 h 412851"/>
                <a:gd name="connsiteX4" fmla="*/ 21729 w 412851"/>
                <a:gd name="connsiteY4" fmla="*/ 397859 h 412851"/>
                <a:gd name="connsiteX5" fmla="*/ 397859 w 412851"/>
                <a:gd name="connsiteY5" fmla="*/ 397859 h 412851"/>
                <a:gd name="connsiteX6" fmla="*/ 397859 w 412851"/>
                <a:gd name="connsiteY6" fmla="*/ 21729 h 412851"/>
                <a:gd name="connsiteX7" fmla="*/ 21729 w 412851"/>
                <a:gd name="connsiteY7" fmla="*/ 21729 h 4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2851" h="412851">
                  <a:moveTo>
                    <a:pt x="419588" y="419588"/>
                  </a:moveTo>
                  <a:lnTo>
                    <a:pt x="0" y="419588"/>
                  </a:lnTo>
                  <a:lnTo>
                    <a:pt x="0" y="0"/>
                  </a:lnTo>
                  <a:lnTo>
                    <a:pt x="419588" y="0"/>
                  </a:lnTo>
                  <a:close/>
                  <a:moveTo>
                    <a:pt x="21729" y="397859"/>
                  </a:moveTo>
                  <a:lnTo>
                    <a:pt x="397859" y="397859"/>
                  </a:lnTo>
                  <a:lnTo>
                    <a:pt x="397859" y="21729"/>
                  </a:lnTo>
                  <a:lnTo>
                    <a:pt x="21729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12" name="Freeform: Shape 3687">
              <a:extLst>
                <a:ext uri="{FF2B5EF4-FFF2-40B4-BE49-F238E27FC236}">
                  <a16:creationId xmlns:a16="http://schemas.microsoft.com/office/drawing/2014/main" id="{36EE1006-FCFF-694D-8AE6-B931C390FC0B}"/>
                </a:ext>
              </a:extLst>
            </p:cNvPr>
            <p:cNvSpPr/>
            <p:nvPr/>
          </p:nvSpPr>
          <p:spPr>
            <a:xfrm>
              <a:off x="2777892" y="2296037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13" name="Freeform: Shape 3688">
              <a:extLst>
                <a:ext uri="{FF2B5EF4-FFF2-40B4-BE49-F238E27FC236}">
                  <a16:creationId xmlns:a16="http://schemas.microsoft.com/office/drawing/2014/main" id="{293F7395-B874-4B4E-BBCE-CEB2B6B4E13C}"/>
                </a:ext>
              </a:extLst>
            </p:cNvPr>
            <p:cNvSpPr/>
            <p:nvPr/>
          </p:nvSpPr>
          <p:spPr>
            <a:xfrm>
              <a:off x="2846013" y="2296037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14" name="Freeform: Shape 3689">
              <a:extLst>
                <a:ext uri="{FF2B5EF4-FFF2-40B4-BE49-F238E27FC236}">
                  <a16:creationId xmlns:a16="http://schemas.microsoft.com/office/drawing/2014/main" id="{C9C241AD-70FF-0C42-BEA0-F6F7429EB26D}"/>
                </a:ext>
              </a:extLst>
            </p:cNvPr>
            <p:cNvSpPr/>
            <p:nvPr/>
          </p:nvSpPr>
          <p:spPr>
            <a:xfrm>
              <a:off x="2914243" y="2296037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15" name="Freeform: Shape 3690">
              <a:extLst>
                <a:ext uri="{FF2B5EF4-FFF2-40B4-BE49-F238E27FC236}">
                  <a16:creationId xmlns:a16="http://schemas.microsoft.com/office/drawing/2014/main" id="{C002D8B9-F9ED-9C45-9B6C-041DE3080BDA}"/>
                </a:ext>
              </a:extLst>
            </p:cNvPr>
            <p:cNvSpPr/>
            <p:nvPr/>
          </p:nvSpPr>
          <p:spPr>
            <a:xfrm>
              <a:off x="2982470" y="2296037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16" name="Freeform: Shape 3691">
              <a:extLst>
                <a:ext uri="{FF2B5EF4-FFF2-40B4-BE49-F238E27FC236}">
                  <a16:creationId xmlns:a16="http://schemas.microsoft.com/office/drawing/2014/main" id="{D8F5F92E-CD5D-7144-9042-4471482CC23B}"/>
                </a:ext>
              </a:extLst>
            </p:cNvPr>
            <p:cNvSpPr/>
            <p:nvPr/>
          </p:nvSpPr>
          <p:spPr>
            <a:xfrm>
              <a:off x="3050700" y="2296037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17" name="Freeform: Shape 3692">
              <a:extLst>
                <a:ext uri="{FF2B5EF4-FFF2-40B4-BE49-F238E27FC236}">
                  <a16:creationId xmlns:a16="http://schemas.microsoft.com/office/drawing/2014/main" id="{804019C2-F323-B74E-8159-D2906A7D9536}"/>
                </a:ext>
              </a:extLst>
            </p:cNvPr>
            <p:cNvSpPr/>
            <p:nvPr/>
          </p:nvSpPr>
          <p:spPr>
            <a:xfrm>
              <a:off x="2777892" y="2755714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18" name="Freeform: Shape 3693">
              <a:extLst>
                <a:ext uri="{FF2B5EF4-FFF2-40B4-BE49-F238E27FC236}">
                  <a16:creationId xmlns:a16="http://schemas.microsoft.com/office/drawing/2014/main" id="{E77635BC-F851-C642-9F8C-CEA474A058D6}"/>
                </a:ext>
              </a:extLst>
            </p:cNvPr>
            <p:cNvSpPr/>
            <p:nvPr/>
          </p:nvSpPr>
          <p:spPr>
            <a:xfrm>
              <a:off x="2846013" y="2755714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19" name="Freeform: Shape 3694">
              <a:extLst>
                <a:ext uri="{FF2B5EF4-FFF2-40B4-BE49-F238E27FC236}">
                  <a16:creationId xmlns:a16="http://schemas.microsoft.com/office/drawing/2014/main" id="{854879BF-0EB8-D440-BF55-BEC81D336D92}"/>
                </a:ext>
              </a:extLst>
            </p:cNvPr>
            <p:cNvSpPr/>
            <p:nvPr/>
          </p:nvSpPr>
          <p:spPr>
            <a:xfrm>
              <a:off x="2914243" y="2755714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20" name="Freeform: Shape 3695">
              <a:extLst>
                <a:ext uri="{FF2B5EF4-FFF2-40B4-BE49-F238E27FC236}">
                  <a16:creationId xmlns:a16="http://schemas.microsoft.com/office/drawing/2014/main" id="{7DE0CA3D-61C6-674E-9313-D128F2868C60}"/>
                </a:ext>
              </a:extLst>
            </p:cNvPr>
            <p:cNvSpPr/>
            <p:nvPr/>
          </p:nvSpPr>
          <p:spPr>
            <a:xfrm>
              <a:off x="2982470" y="2755714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21" name="Freeform: Shape 3696">
              <a:extLst>
                <a:ext uri="{FF2B5EF4-FFF2-40B4-BE49-F238E27FC236}">
                  <a16:creationId xmlns:a16="http://schemas.microsoft.com/office/drawing/2014/main" id="{A63BC6D9-5FDC-9644-8F74-8C2D3D1231FB}"/>
                </a:ext>
              </a:extLst>
            </p:cNvPr>
            <p:cNvSpPr/>
            <p:nvPr/>
          </p:nvSpPr>
          <p:spPr>
            <a:xfrm>
              <a:off x="3050700" y="2755714"/>
              <a:ext cx="21730" cy="54324"/>
            </a:xfrm>
            <a:custGeom>
              <a:avLst/>
              <a:gdLst>
                <a:gd name="connsiteX0" fmla="*/ 0 w 21729"/>
                <a:gd name="connsiteY0" fmla="*/ 0 h 54322"/>
                <a:gd name="connsiteX1" fmla="*/ 21729 w 21729"/>
                <a:gd name="connsiteY1" fmla="*/ 0 h 54322"/>
                <a:gd name="connsiteX2" fmla="*/ 21729 w 21729"/>
                <a:gd name="connsiteY2" fmla="*/ 61819 h 54322"/>
                <a:gd name="connsiteX3" fmla="*/ 0 w 21729"/>
                <a:gd name="connsiteY3" fmla="*/ 61819 h 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9" h="54322">
                  <a:moveTo>
                    <a:pt x="0" y="0"/>
                  </a:moveTo>
                  <a:lnTo>
                    <a:pt x="21729" y="0"/>
                  </a:lnTo>
                  <a:lnTo>
                    <a:pt x="21729" y="61819"/>
                  </a:lnTo>
                  <a:lnTo>
                    <a:pt x="0" y="6181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22" name="Freeform: Shape 3697">
              <a:extLst>
                <a:ext uri="{FF2B5EF4-FFF2-40B4-BE49-F238E27FC236}">
                  <a16:creationId xmlns:a16="http://schemas.microsoft.com/office/drawing/2014/main" id="{ACEFE6FF-3A46-D14A-8B1A-477439A35486}"/>
                </a:ext>
              </a:extLst>
            </p:cNvPr>
            <p:cNvSpPr/>
            <p:nvPr/>
          </p:nvSpPr>
          <p:spPr>
            <a:xfrm>
              <a:off x="3126643" y="240957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23" name="Freeform: Shape 3698">
              <a:extLst>
                <a:ext uri="{FF2B5EF4-FFF2-40B4-BE49-F238E27FC236}">
                  <a16:creationId xmlns:a16="http://schemas.microsoft.com/office/drawing/2014/main" id="{CD68D9D9-F233-C54E-827A-C95C4FE779F7}"/>
                </a:ext>
              </a:extLst>
            </p:cNvPr>
            <p:cNvSpPr/>
            <p:nvPr/>
          </p:nvSpPr>
          <p:spPr>
            <a:xfrm>
              <a:off x="3126643" y="2477692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24" name="Freeform: Shape 3699">
              <a:extLst>
                <a:ext uri="{FF2B5EF4-FFF2-40B4-BE49-F238E27FC236}">
                  <a16:creationId xmlns:a16="http://schemas.microsoft.com/office/drawing/2014/main" id="{7507ECC7-D5EF-794A-BFFA-3369F441B4A6}"/>
                </a:ext>
              </a:extLst>
            </p:cNvPr>
            <p:cNvSpPr/>
            <p:nvPr/>
          </p:nvSpPr>
          <p:spPr>
            <a:xfrm>
              <a:off x="3126643" y="254592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25" name="Freeform: Shape 3700">
              <a:extLst>
                <a:ext uri="{FF2B5EF4-FFF2-40B4-BE49-F238E27FC236}">
                  <a16:creationId xmlns:a16="http://schemas.microsoft.com/office/drawing/2014/main" id="{94390EAC-CBE1-5641-9FE7-D53CD7855CEB}"/>
                </a:ext>
              </a:extLst>
            </p:cNvPr>
            <p:cNvSpPr/>
            <p:nvPr/>
          </p:nvSpPr>
          <p:spPr>
            <a:xfrm>
              <a:off x="3126643" y="2614151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26" name="Freeform: Shape 3701">
              <a:extLst>
                <a:ext uri="{FF2B5EF4-FFF2-40B4-BE49-F238E27FC236}">
                  <a16:creationId xmlns:a16="http://schemas.microsoft.com/office/drawing/2014/main" id="{DF724644-54BE-0445-A8EF-E4258D5AEC80}"/>
                </a:ext>
              </a:extLst>
            </p:cNvPr>
            <p:cNvSpPr/>
            <p:nvPr/>
          </p:nvSpPr>
          <p:spPr>
            <a:xfrm>
              <a:off x="3126643" y="268227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27" name="Freeform: Shape 3702">
              <a:extLst>
                <a:ext uri="{FF2B5EF4-FFF2-40B4-BE49-F238E27FC236}">
                  <a16:creationId xmlns:a16="http://schemas.microsoft.com/office/drawing/2014/main" id="{7BCF5F15-A940-3945-89A7-731AF3E4FDDD}"/>
                </a:ext>
              </a:extLst>
            </p:cNvPr>
            <p:cNvSpPr/>
            <p:nvPr/>
          </p:nvSpPr>
          <p:spPr>
            <a:xfrm>
              <a:off x="2666966" y="240957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28" name="Freeform: Shape 3703">
              <a:extLst>
                <a:ext uri="{FF2B5EF4-FFF2-40B4-BE49-F238E27FC236}">
                  <a16:creationId xmlns:a16="http://schemas.microsoft.com/office/drawing/2014/main" id="{2512A888-3D0B-F84A-A35D-67E284486D73}"/>
                </a:ext>
              </a:extLst>
            </p:cNvPr>
            <p:cNvSpPr/>
            <p:nvPr/>
          </p:nvSpPr>
          <p:spPr>
            <a:xfrm>
              <a:off x="2666966" y="2477692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29" name="Freeform: Shape 3704">
              <a:extLst>
                <a:ext uri="{FF2B5EF4-FFF2-40B4-BE49-F238E27FC236}">
                  <a16:creationId xmlns:a16="http://schemas.microsoft.com/office/drawing/2014/main" id="{18C1CF49-9D02-D54E-AE4C-401F84572225}"/>
                </a:ext>
              </a:extLst>
            </p:cNvPr>
            <p:cNvSpPr/>
            <p:nvPr/>
          </p:nvSpPr>
          <p:spPr>
            <a:xfrm>
              <a:off x="2666966" y="254592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30" name="Freeform: Shape 3705">
              <a:extLst>
                <a:ext uri="{FF2B5EF4-FFF2-40B4-BE49-F238E27FC236}">
                  <a16:creationId xmlns:a16="http://schemas.microsoft.com/office/drawing/2014/main" id="{977AFE83-F7DF-0A46-A0EE-CD270C1F430A}"/>
                </a:ext>
              </a:extLst>
            </p:cNvPr>
            <p:cNvSpPr/>
            <p:nvPr/>
          </p:nvSpPr>
          <p:spPr>
            <a:xfrm>
              <a:off x="2666966" y="2614151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31" name="Freeform: Shape 3706">
              <a:extLst>
                <a:ext uri="{FF2B5EF4-FFF2-40B4-BE49-F238E27FC236}">
                  <a16:creationId xmlns:a16="http://schemas.microsoft.com/office/drawing/2014/main" id="{9E08146B-7A75-4B49-93C9-A44EABC5A214}"/>
                </a:ext>
              </a:extLst>
            </p:cNvPr>
            <p:cNvSpPr/>
            <p:nvPr/>
          </p:nvSpPr>
          <p:spPr>
            <a:xfrm>
              <a:off x="2666966" y="2682270"/>
              <a:ext cx="54323" cy="21730"/>
            </a:xfrm>
            <a:custGeom>
              <a:avLst/>
              <a:gdLst>
                <a:gd name="connsiteX0" fmla="*/ 0 w 54322"/>
                <a:gd name="connsiteY0" fmla="*/ 0 h 21729"/>
                <a:gd name="connsiteX1" fmla="*/ 61819 w 54322"/>
                <a:gd name="connsiteY1" fmla="*/ 0 h 21729"/>
                <a:gd name="connsiteX2" fmla="*/ 61819 w 54322"/>
                <a:gd name="connsiteY2" fmla="*/ 21729 h 21729"/>
                <a:gd name="connsiteX3" fmla="*/ 0 w 54322"/>
                <a:gd name="connsiteY3" fmla="*/ 21729 h 2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2" h="21729">
                  <a:moveTo>
                    <a:pt x="0" y="0"/>
                  </a:moveTo>
                  <a:lnTo>
                    <a:pt x="61819" y="0"/>
                  </a:lnTo>
                  <a:lnTo>
                    <a:pt x="61819" y="21729"/>
                  </a:lnTo>
                  <a:lnTo>
                    <a:pt x="0" y="21729"/>
                  </a:lnTo>
                  <a:close/>
                </a:path>
              </a:pathLst>
            </a:custGeom>
            <a:grpFill/>
            <a:ln w="1085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758"/>
              <a:endParaRPr lang="en-US" sz="1324" dirty="0">
                <a:solidFill>
                  <a:srgbClr val="FFFFFF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232" name="Graphic 28">
            <a:extLst>
              <a:ext uri="{FF2B5EF4-FFF2-40B4-BE49-F238E27FC236}">
                <a16:creationId xmlns:a16="http://schemas.microsoft.com/office/drawing/2014/main" id="{C4A8E815-0278-B84E-8ED5-B7E107B0863B}"/>
              </a:ext>
            </a:extLst>
          </p:cNvPr>
          <p:cNvGrpSpPr/>
          <p:nvPr/>
        </p:nvGrpSpPr>
        <p:grpSpPr>
          <a:xfrm>
            <a:off x="4145482" y="2709622"/>
            <a:ext cx="205039" cy="206805"/>
            <a:chOff x="1307536" y="2681790"/>
            <a:chExt cx="600580" cy="605755"/>
          </a:xfrm>
          <a:solidFill>
            <a:srgbClr val="FFFFFF">
              <a:lumMod val="65000"/>
            </a:srgbClr>
          </a:solidFill>
        </p:grpSpPr>
        <p:sp>
          <p:nvSpPr>
            <p:cNvPr id="233" name="Freeform: Shape 790">
              <a:extLst>
                <a:ext uri="{FF2B5EF4-FFF2-40B4-BE49-F238E27FC236}">
                  <a16:creationId xmlns:a16="http://schemas.microsoft.com/office/drawing/2014/main" id="{1A653DE5-C889-3E41-8507-CD2CD1E5907C}"/>
                </a:ext>
              </a:extLst>
            </p:cNvPr>
            <p:cNvSpPr/>
            <p:nvPr/>
          </p:nvSpPr>
          <p:spPr>
            <a:xfrm>
              <a:off x="1419667" y="2681790"/>
              <a:ext cx="24644" cy="61611"/>
            </a:xfrm>
            <a:custGeom>
              <a:avLst/>
              <a:gdLst>
                <a:gd name="connsiteX0" fmla="*/ 0 w 24644"/>
                <a:gd name="connsiteY0" fmla="*/ 0 h 61610"/>
                <a:gd name="connsiteX1" fmla="*/ 24644 w 24644"/>
                <a:gd name="connsiteY1" fmla="*/ 0 h 61610"/>
                <a:gd name="connsiteX2" fmla="*/ 24644 w 24644"/>
                <a:gd name="connsiteY2" fmla="*/ 63212 h 61610"/>
                <a:gd name="connsiteX3" fmla="*/ 0 w 24644"/>
                <a:gd name="connsiteY3" fmla="*/ 63212 h 6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44" h="61610">
                  <a:moveTo>
                    <a:pt x="0" y="0"/>
                  </a:moveTo>
                  <a:lnTo>
                    <a:pt x="24644" y="0"/>
                  </a:lnTo>
                  <a:lnTo>
                    <a:pt x="24644" y="63212"/>
                  </a:lnTo>
                  <a:lnTo>
                    <a:pt x="0" y="63212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34" name="Freeform: Shape 791">
              <a:extLst>
                <a:ext uri="{FF2B5EF4-FFF2-40B4-BE49-F238E27FC236}">
                  <a16:creationId xmlns:a16="http://schemas.microsoft.com/office/drawing/2014/main" id="{376EAE3F-24FE-934B-B301-08F71C922097}"/>
                </a:ext>
              </a:extLst>
            </p:cNvPr>
            <p:cNvSpPr/>
            <p:nvPr/>
          </p:nvSpPr>
          <p:spPr>
            <a:xfrm>
              <a:off x="1489287" y="2681790"/>
              <a:ext cx="24644" cy="61611"/>
            </a:xfrm>
            <a:custGeom>
              <a:avLst/>
              <a:gdLst>
                <a:gd name="connsiteX0" fmla="*/ 0 w 24644"/>
                <a:gd name="connsiteY0" fmla="*/ 0 h 61610"/>
                <a:gd name="connsiteX1" fmla="*/ 24644 w 24644"/>
                <a:gd name="connsiteY1" fmla="*/ 0 h 61610"/>
                <a:gd name="connsiteX2" fmla="*/ 24644 w 24644"/>
                <a:gd name="connsiteY2" fmla="*/ 63212 h 61610"/>
                <a:gd name="connsiteX3" fmla="*/ 0 w 24644"/>
                <a:gd name="connsiteY3" fmla="*/ 63212 h 6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44" h="61610">
                  <a:moveTo>
                    <a:pt x="0" y="0"/>
                  </a:moveTo>
                  <a:lnTo>
                    <a:pt x="24644" y="0"/>
                  </a:lnTo>
                  <a:lnTo>
                    <a:pt x="24644" y="63212"/>
                  </a:lnTo>
                  <a:lnTo>
                    <a:pt x="0" y="63212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35" name="Freeform: Shape 792">
              <a:extLst>
                <a:ext uri="{FF2B5EF4-FFF2-40B4-BE49-F238E27FC236}">
                  <a16:creationId xmlns:a16="http://schemas.microsoft.com/office/drawing/2014/main" id="{4C917001-230B-CC4F-90BD-04CC4CC31EF2}"/>
                </a:ext>
              </a:extLst>
            </p:cNvPr>
            <p:cNvSpPr/>
            <p:nvPr/>
          </p:nvSpPr>
          <p:spPr>
            <a:xfrm>
              <a:off x="1559030" y="2681790"/>
              <a:ext cx="24644" cy="61611"/>
            </a:xfrm>
            <a:custGeom>
              <a:avLst/>
              <a:gdLst>
                <a:gd name="connsiteX0" fmla="*/ 0 w 24644"/>
                <a:gd name="connsiteY0" fmla="*/ 0 h 61610"/>
                <a:gd name="connsiteX1" fmla="*/ 24644 w 24644"/>
                <a:gd name="connsiteY1" fmla="*/ 0 h 61610"/>
                <a:gd name="connsiteX2" fmla="*/ 24644 w 24644"/>
                <a:gd name="connsiteY2" fmla="*/ 63212 h 61610"/>
                <a:gd name="connsiteX3" fmla="*/ 0 w 24644"/>
                <a:gd name="connsiteY3" fmla="*/ 63212 h 6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44" h="61610">
                  <a:moveTo>
                    <a:pt x="0" y="0"/>
                  </a:moveTo>
                  <a:lnTo>
                    <a:pt x="24644" y="0"/>
                  </a:lnTo>
                  <a:lnTo>
                    <a:pt x="24644" y="63212"/>
                  </a:lnTo>
                  <a:lnTo>
                    <a:pt x="0" y="63212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36" name="Freeform: Shape 793">
              <a:extLst>
                <a:ext uri="{FF2B5EF4-FFF2-40B4-BE49-F238E27FC236}">
                  <a16:creationId xmlns:a16="http://schemas.microsoft.com/office/drawing/2014/main" id="{81EF34B2-4653-3449-BA84-D4170CF5B873}"/>
                </a:ext>
              </a:extLst>
            </p:cNvPr>
            <p:cNvSpPr/>
            <p:nvPr/>
          </p:nvSpPr>
          <p:spPr>
            <a:xfrm>
              <a:off x="1628773" y="2681790"/>
              <a:ext cx="24644" cy="61611"/>
            </a:xfrm>
            <a:custGeom>
              <a:avLst/>
              <a:gdLst>
                <a:gd name="connsiteX0" fmla="*/ 0 w 24644"/>
                <a:gd name="connsiteY0" fmla="*/ 0 h 61610"/>
                <a:gd name="connsiteX1" fmla="*/ 24644 w 24644"/>
                <a:gd name="connsiteY1" fmla="*/ 0 h 61610"/>
                <a:gd name="connsiteX2" fmla="*/ 24644 w 24644"/>
                <a:gd name="connsiteY2" fmla="*/ 63212 h 61610"/>
                <a:gd name="connsiteX3" fmla="*/ 0 w 24644"/>
                <a:gd name="connsiteY3" fmla="*/ 63212 h 6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44" h="61610">
                  <a:moveTo>
                    <a:pt x="0" y="0"/>
                  </a:moveTo>
                  <a:lnTo>
                    <a:pt x="24644" y="0"/>
                  </a:lnTo>
                  <a:lnTo>
                    <a:pt x="24644" y="63212"/>
                  </a:lnTo>
                  <a:lnTo>
                    <a:pt x="0" y="63212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37" name="Freeform: Shape 794">
              <a:extLst>
                <a:ext uri="{FF2B5EF4-FFF2-40B4-BE49-F238E27FC236}">
                  <a16:creationId xmlns:a16="http://schemas.microsoft.com/office/drawing/2014/main" id="{591D967E-05B1-C04C-A5E4-29196958E7F5}"/>
                </a:ext>
              </a:extLst>
            </p:cNvPr>
            <p:cNvSpPr/>
            <p:nvPr/>
          </p:nvSpPr>
          <p:spPr>
            <a:xfrm>
              <a:off x="1698516" y="2681790"/>
              <a:ext cx="24644" cy="61611"/>
            </a:xfrm>
            <a:custGeom>
              <a:avLst/>
              <a:gdLst>
                <a:gd name="connsiteX0" fmla="*/ 0 w 24644"/>
                <a:gd name="connsiteY0" fmla="*/ 0 h 61610"/>
                <a:gd name="connsiteX1" fmla="*/ 24644 w 24644"/>
                <a:gd name="connsiteY1" fmla="*/ 0 h 61610"/>
                <a:gd name="connsiteX2" fmla="*/ 24644 w 24644"/>
                <a:gd name="connsiteY2" fmla="*/ 63212 h 61610"/>
                <a:gd name="connsiteX3" fmla="*/ 0 w 24644"/>
                <a:gd name="connsiteY3" fmla="*/ 63212 h 6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44" h="61610">
                  <a:moveTo>
                    <a:pt x="0" y="0"/>
                  </a:moveTo>
                  <a:lnTo>
                    <a:pt x="24644" y="0"/>
                  </a:lnTo>
                  <a:lnTo>
                    <a:pt x="24644" y="63212"/>
                  </a:lnTo>
                  <a:lnTo>
                    <a:pt x="0" y="63212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38" name="Freeform: Shape 795">
              <a:extLst>
                <a:ext uri="{FF2B5EF4-FFF2-40B4-BE49-F238E27FC236}">
                  <a16:creationId xmlns:a16="http://schemas.microsoft.com/office/drawing/2014/main" id="{5E51B18C-FA77-7E4A-9013-C992652F98E5}"/>
                </a:ext>
              </a:extLst>
            </p:cNvPr>
            <p:cNvSpPr/>
            <p:nvPr/>
          </p:nvSpPr>
          <p:spPr>
            <a:xfrm>
              <a:off x="1419667" y="3151632"/>
              <a:ext cx="24644" cy="61611"/>
            </a:xfrm>
            <a:custGeom>
              <a:avLst/>
              <a:gdLst>
                <a:gd name="connsiteX0" fmla="*/ 0 w 24644"/>
                <a:gd name="connsiteY0" fmla="*/ 0 h 61610"/>
                <a:gd name="connsiteX1" fmla="*/ 24644 w 24644"/>
                <a:gd name="connsiteY1" fmla="*/ 0 h 61610"/>
                <a:gd name="connsiteX2" fmla="*/ 24644 w 24644"/>
                <a:gd name="connsiteY2" fmla="*/ 63212 h 61610"/>
                <a:gd name="connsiteX3" fmla="*/ 0 w 24644"/>
                <a:gd name="connsiteY3" fmla="*/ 63212 h 6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44" h="61610">
                  <a:moveTo>
                    <a:pt x="0" y="0"/>
                  </a:moveTo>
                  <a:lnTo>
                    <a:pt x="24644" y="0"/>
                  </a:lnTo>
                  <a:lnTo>
                    <a:pt x="24644" y="63212"/>
                  </a:lnTo>
                  <a:lnTo>
                    <a:pt x="0" y="63212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39" name="Freeform: Shape 796">
              <a:extLst>
                <a:ext uri="{FF2B5EF4-FFF2-40B4-BE49-F238E27FC236}">
                  <a16:creationId xmlns:a16="http://schemas.microsoft.com/office/drawing/2014/main" id="{BBB876C5-EE09-874A-BAB7-594ED84B1FA6}"/>
                </a:ext>
              </a:extLst>
            </p:cNvPr>
            <p:cNvSpPr/>
            <p:nvPr/>
          </p:nvSpPr>
          <p:spPr>
            <a:xfrm>
              <a:off x="1489287" y="3151632"/>
              <a:ext cx="24644" cy="61611"/>
            </a:xfrm>
            <a:custGeom>
              <a:avLst/>
              <a:gdLst>
                <a:gd name="connsiteX0" fmla="*/ 0 w 24644"/>
                <a:gd name="connsiteY0" fmla="*/ 0 h 61610"/>
                <a:gd name="connsiteX1" fmla="*/ 24644 w 24644"/>
                <a:gd name="connsiteY1" fmla="*/ 0 h 61610"/>
                <a:gd name="connsiteX2" fmla="*/ 24644 w 24644"/>
                <a:gd name="connsiteY2" fmla="*/ 63212 h 61610"/>
                <a:gd name="connsiteX3" fmla="*/ 0 w 24644"/>
                <a:gd name="connsiteY3" fmla="*/ 63212 h 6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44" h="61610">
                  <a:moveTo>
                    <a:pt x="0" y="0"/>
                  </a:moveTo>
                  <a:lnTo>
                    <a:pt x="24644" y="0"/>
                  </a:lnTo>
                  <a:lnTo>
                    <a:pt x="24644" y="63212"/>
                  </a:lnTo>
                  <a:lnTo>
                    <a:pt x="0" y="63212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40" name="Freeform: Shape 797">
              <a:extLst>
                <a:ext uri="{FF2B5EF4-FFF2-40B4-BE49-F238E27FC236}">
                  <a16:creationId xmlns:a16="http://schemas.microsoft.com/office/drawing/2014/main" id="{8BEB176D-1EE4-2643-9167-24D8081C8706}"/>
                </a:ext>
              </a:extLst>
            </p:cNvPr>
            <p:cNvSpPr/>
            <p:nvPr/>
          </p:nvSpPr>
          <p:spPr>
            <a:xfrm>
              <a:off x="1559030" y="3151632"/>
              <a:ext cx="24644" cy="61611"/>
            </a:xfrm>
            <a:custGeom>
              <a:avLst/>
              <a:gdLst>
                <a:gd name="connsiteX0" fmla="*/ 0 w 24644"/>
                <a:gd name="connsiteY0" fmla="*/ 0 h 61610"/>
                <a:gd name="connsiteX1" fmla="*/ 24644 w 24644"/>
                <a:gd name="connsiteY1" fmla="*/ 0 h 61610"/>
                <a:gd name="connsiteX2" fmla="*/ 24644 w 24644"/>
                <a:gd name="connsiteY2" fmla="*/ 63212 h 61610"/>
                <a:gd name="connsiteX3" fmla="*/ 0 w 24644"/>
                <a:gd name="connsiteY3" fmla="*/ 63212 h 6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44" h="61610">
                  <a:moveTo>
                    <a:pt x="0" y="0"/>
                  </a:moveTo>
                  <a:lnTo>
                    <a:pt x="24644" y="0"/>
                  </a:lnTo>
                  <a:lnTo>
                    <a:pt x="24644" y="63212"/>
                  </a:lnTo>
                  <a:lnTo>
                    <a:pt x="0" y="63212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41" name="Freeform: Shape 798">
              <a:extLst>
                <a:ext uri="{FF2B5EF4-FFF2-40B4-BE49-F238E27FC236}">
                  <a16:creationId xmlns:a16="http://schemas.microsoft.com/office/drawing/2014/main" id="{9591B263-1005-0C42-9921-12BE9E8F0889}"/>
                </a:ext>
              </a:extLst>
            </p:cNvPr>
            <p:cNvSpPr/>
            <p:nvPr/>
          </p:nvSpPr>
          <p:spPr>
            <a:xfrm>
              <a:off x="1777255" y="2796632"/>
              <a:ext cx="61611" cy="24644"/>
            </a:xfrm>
            <a:custGeom>
              <a:avLst/>
              <a:gdLst>
                <a:gd name="connsiteX0" fmla="*/ 0 w 61610"/>
                <a:gd name="connsiteY0" fmla="*/ 0 h 24644"/>
                <a:gd name="connsiteX1" fmla="*/ 63212 w 61610"/>
                <a:gd name="connsiteY1" fmla="*/ 0 h 24644"/>
                <a:gd name="connsiteX2" fmla="*/ 63212 w 61610"/>
                <a:gd name="connsiteY2" fmla="*/ 24644 h 24644"/>
                <a:gd name="connsiteX3" fmla="*/ 0 w 61610"/>
                <a:gd name="connsiteY3" fmla="*/ 24644 h 2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10" h="24644">
                  <a:moveTo>
                    <a:pt x="0" y="0"/>
                  </a:moveTo>
                  <a:lnTo>
                    <a:pt x="63212" y="0"/>
                  </a:lnTo>
                  <a:lnTo>
                    <a:pt x="63212" y="24644"/>
                  </a:lnTo>
                  <a:lnTo>
                    <a:pt x="0" y="24644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42" name="Freeform: Shape 799">
              <a:extLst>
                <a:ext uri="{FF2B5EF4-FFF2-40B4-BE49-F238E27FC236}">
                  <a16:creationId xmlns:a16="http://schemas.microsoft.com/office/drawing/2014/main" id="{C5AEBF39-7A30-4C46-BF47-C925937E4C77}"/>
                </a:ext>
              </a:extLst>
            </p:cNvPr>
            <p:cNvSpPr/>
            <p:nvPr/>
          </p:nvSpPr>
          <p:spPr>
            <a:xfrm>
              <a:off x="1777255" y="2866375"/>
              <a:ext cx="61611" cy="24644"/>
            </a:xfrm>
            <a:custGeom>
              <a:avLst/>
              <a:gdLst>
                <a:gd name="connsiteX0" fmla="*/ 0 w 61610"/>
                <a:gd name="connsiteY0" fmla="*/ 0 h 24644"/>
                <a:gd name="connsiteX1" fmla="*/ 63212 w 61610"/>
                <a:gd name="connsiteY1" fmla="*/ 0 h 24644"/>
                <a:gd name="connsiteX2" fmla="*/ 63212 w 61610"/>
                <a:gd name="connsiteY2" fmla="*/ 24644 h 24644"/>
                <a:gd name="connsiteX3" fmla="*/ 0 w 61610"/>
                <a:gd name="connsiteY3" fmla="*/ 24644 h 2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10" h="24644">
                  <a:moveTo>
                    <a:pt x="0" y="0"/>
                  </a:moveTo>
                  <a:lnTo>
                    <a:pt x="63212" y="0"/>
                  </a:lnTo>
                  <a:lnTo>
                    <a:pt x="63212" y="24644"/>
                  </a:lnTo>
                  <a:lnTo>
                    <a:pt x="0" y="24644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43" name="Freeform: Shape 800">
              <a:extLst>
                <a:ext uri="{FF2B5EF4-FFF2-40B4-BE49-F238E27FC236}">
                  <a16:creationId xmlns:a16="http://schemas.microsoft.com/office/drawing/2014/main" id="{5188B9B8-64CD-3C48-A3A3-4E022B85FD1C}"/>
                </a:ext>
              </a:extLst>
            </p:cNvPr>
            <p:cNvSpPr/>
            <p:nvPr/>
          </p:nvSpPr>
          <p:spPr>
            <a:xfrm>
              <a:off x="1358426" y="2732803"/>
              <a:ext cx="480563" cy="480563"/>
            </a:xfrm>
            <a:custGeom>
              <a:avLst/>
              <a:gdLst>
                <a:gd name="connsiteX0" fmla="*/ 294992 w 480562"/>
                <a:gd name="connsiteY0" fmla="*/ 482041 h 480562"/>
                <a:gd name="connsiteX1" fmla="*/ 270347 w 480562"/>
                <a:gd name="connsiteY1" fmla="*/ 482041 h 480562"/>
                <a:gd name="connsiteX2" fmla="*/ 270347 w 480562"/>
                <a:gd name="connsiteY2" fmla="*/ 431151 h 480562"/>
                <a:gd name="connsiteX3" fmla="*/ 0 w 480562"/>
                <a:gd name="connsiteY3" fmla="*/ 431151 h 480562"/>
                <a:gd name="connsiteX4" fmla="*/ 0 w 480562"/>
                <a:gd name="connsiteY4" fmla="*/ 0 h 480562"/>
                <a:gd name="connsiteX5" fmla="*/ 431151 w 480562"/>
                <a:gd name="connsiteY5" fmla="*/ 0 h 480562"/>
                <a:gd name="connsiteX6" fmla="*/ 431151 w 480562"/>
                <a:gd name="connsiteY6" fmla="*/ 203192 h 480562"/>
                <a:gd name="connsiteX7" fmla="*/ 482041 w 480562"/>
                <a:gd name="connsiteY7" fmla="*/ 203192 h 480562"/>
                <a:gd name="connsiteX8" fmla="*/ 482041 w 480562"/>
                <a:gd name="connsiteY8" fmla="*/ 227836 h 480562"/>
                <a:gd name="connsiteX9" fmla="*/ 406507 w 480562"/>
                <a:gd name="connsiteY9" fmla="*/ 227836 h 480562"/>
                <a:gd name="connsiteX10" fmla="*/ 406507 w 480562"/>
                <a:gd name="connsiteY10" fmla="*/ 24644 h 480562"/>
                <a:gd name="connsiteX11" fmla="*/ 24644 w 480562"/>
                <a:gd name="connsiteY11" fmla="*/ 24644 h 480562"/>
                <a:gd name="connsiteX12" fmla="*/ 24644 w 480562"/>
                <a:gd name="connsiteY12" fmla="*/ 406507 h 480562"/>
                <a:gd name="connsiteX13" fmla="*/ 294992 w 480562"/>
                <a:gd name="connsiteY13" fmla="*/ 406507 h 480562"/>
                <a:gd name="connsiteX14" fmla="*/ 294992 w 480562"/>
                <a:gd name="connsiteY14" fmla="*/ 482041 h 480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80562" h="480562">
                  <a:moveTo>
                    <a:pt x="294992" y="482041"/>
                  </a:moveTo>
                  <a:lnTo>
                    <a:pt x="270347" y="482041"/>
                  </a:lnTo>
                  <a:lnTo>
                    <a:pt x="270347" y="431151"/>
                  </a:lnTo>
                  <a:lnTo>
                    <a:pt x="0" y="431151"/>
                  </a:lnTo>
                  <a:lnTo>
                    <a:pt x="0" y="0"/>
                  </a:lnTo>
                  <a:lnTo>
                    <a:pt x="431151" y="0"/>
                  </a:lnTo>
                  <a:lnTo>
                    <a:pt x="431151" y="203192"/>
                  </a:lnTo>
                  <a:lnTo>
                    <a:pt x="482041" y="203192"/>
                  </a:lnTo>
                  <a:lnTo>
                    <a:pt x="482041" y="227836"/>
                  </a:lnTo>
                  <a:lnTo>
                    <a:pt x="406507" y="227836"/>
                  </a:lnTo>
                  <a:lnTo>
                    <a:pt x="406507" y="24644"/>
                  </a:lnTo>
                  <a:lnTo>
                    <a:pt x="24644" y="24644"/>
                  </a:lnTo>
                  <a:lnTo>
                    <a:pt x="24644" y="406507"/>
                  </a:lnTo>
                  <a:lnTo>
                    <a:pt x="294992" y="406507"/>
                  </a:lnTo>
                  <a:lnTo>
                    <a:pt x="294992" y="482041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44" name="Freeform: Shape 801">
              <a:extLst>
                <a:ext uri="{FF2B5EF4-FFF2-40B4-BE49-F238E27FC236}">
                  <a16:creationId xmlns:a16="http://schemas.microsoft.com/office/drawing/2014/main" id="{398A6EE9-6CF9-7340-8176-2F3574797CF4}"/>
                </a:ext>
              </a:extLst>
            </p:cNvPr>
            <p:cNvSpPr/>
            <p:nvPr/>
          </p:nvSpPr>
          <p:spPr>
            <a:xfrm>
              <a:off x="1307536" y="2796632"/>
              <a:ext cx="61611" cy="24644"/>
            </a:xfrm>
            <a:custGeom>
              <a:avLst/>
              <a:gdLst>
                <a:gd name="connsiteX0" fmla="*/ 0 w 61610"/>
                <a:gd name="connsiteY0" fmla="*/ 0 h 24644"/>
                <a:gd name="connsiteX1" fmla="*/ 63212 w 61610"/>
                <a:gd name="connsiteY1" fmla="*/ 0 h 24644"/>
                <a:gd name="connsiteX2" fmla="*/ 63212 w 61610"/>
                <a:gd name="connsiteY2" fmla="*/ 24644 h 24644"/>
                <a:gd name="connsiteX3" fmla="*/ 0 w 61610"/>
                <a:gd name="connsiteY3" fmla="*/ 24644 h 2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10" h="24644">
                  <a:moveTo>
                    <a:pt x="0" y="0"/>
                  </a:moveTo>
                  <a:lnTo>
                    <a:pt x="63212" y="0"/>
                  </a:lnTo>
                  <a:lnTo>
                    <a:pt x="63212" y="24644"/>
                  </a:lnTo>
                  <a:lnTo>
                    <a:pt x="0" y="24644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45" name="Freeform: Shape 802">
              <a:extLst>
                <a:ext uri="{FF2B5EF4-FFF2-40B4-BE49-F238E27FC236}">
                  <a16:creationId xmlns:a16="http://schemas.microsoft.com/office/drawing/2014/main" id="{57167BC8-789C-4349-846B-54C482158BC8}"/>
                </a:ext>
              </a:extLst>
            </p:cNvPr>
            <p:cNvSpPr/>
            <p:nvPr/>
          </p:nvSpPr>
          <p:spPr>
            <a:xfrm>
              <a:off x="1307536" y="2866375"/>
              <a:ext cx="61611" cy="24644"/>
            </a:xfrm>
            <a:custGeom>
              <a:avLst/>
              <a:gdLst>
                <a:gd name="connsiteX0" fmla="*/ 0 w 61610"/>
                <a:gd name="connsiteY0" fmla="*/ 0 h 24644"/>
                <a:gd name="connsiteX1" fmla="*/ 63212 w 61610"/>
                <a:gd name="connsiteY1" fmla="*/ 0 h 24644"/>
                <a:gd name="connsiteX2" fmla="*/ 63212 w 61610"/>
                <a:gd name="connsiteY2" fmla="*/ 24644 h 24644"/>
                <a:gd name="connsiteX3" fmla="*/ 0 w 61610"/>
                <a:gd name="connsiteY3" fmla="*/ 24644 h 2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10" h="24644">
                  <a:moveTo>
                    <a:pt x="0" y="0"/>
                  </a:moveTo>
                  <a:lnTo>
                    <a:pt x="63212" y="0"/>
                  </a:lnTo>
                  <a:lnTo>
                    <a:pt x="63212" y="24644"/>
                  </a:lnTo>
                  <a:lnTo>
                    <a:pt x="0" y="24644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46" name="Freeform: Shape 803">
              <a:extLst>
                <a:ext uri="{FF2B5EF4-FFF2-40B4-BE49-F238E27FC236}">
                  <a16:creationId xmlns:a16="http://schemas.microsoft.com/office/drawing/2014/main" id="{995ADE8E-B969-434A-9F16-9CE7DDB7E6FE}"/>
                </a:ext>
              </a:extLst>
            </p:cNvPr>
            <p:cNvSpPr/>
            <p:nvPr/>
          </p:nvSpPr>
          <p:spPr>
            <a:xfrm>
              <a:off x="1307536" y="2935995"/>
              <a:ext cx="61611" cy="24644"/>
            </a:xfrm>
            <a:custGeom>
              <a:avLst/>
              <a:gdLst>
                <a:gd name="connsiteX0" fmla="*/ 0 w 61610"/>
                <a:gd name="connsiteY0" fmla="*/ 0 h 24644"/>
                <a:gd name="connsiteX1" fmla="*/ 63212 w 61610"/>
                <a:gd name="connsiteY1" fmla="*/ 0 h 24644"/>
                <a:gd name="connsiteX2" fmla="*/ 63212 w 61610"/>
                <a:gd name="connsiteY2" fmla="*/ 24644 h 24644"/>
                <a:gd name="connsiteX3" fmla="*/ 0 w 61610"/>
                <a:gd name="connsiteY3" fmla="*/ 24644 h 2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10" h="24644">
                  <a:moveTo>
                    <a:pt x="0" y="0"/>
                  </a:moveTo>
                  <a:lnTo>
                    <a:pt x="63212" y="0"/>
                  </a:lnTo>
                  <a:lnTo>
                    <a:pt x="63212" y="24644"/>
                  </a:lnTo>
                  <a:lnTo>
                    <a:pt x="0" y="24644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47" name="Freeform: Shape 804">
              <a:extLst>
                <a:ext uri="{FF2B5EF4-FFF2-40B4-BE49-F238E27FC236}">
                  <a16:creationId xmlns:a16="http://schemas.microsoft.com/office/drawing/2014/main" id="{BA4EA343-705E-DA48-82CF-776BFB8D1A42}"/>
                </a:ext>
              </a:extLst>
            </p:cNvPr>
            <p:cNvSpPr/>
            <p:nvPr/>
          </p:nvSpPr>
          <p:spPr>
            <a:xfrm>
              <a:off x="1307536" y="3005738"/>
              <a:ext cx="61611" cy="24644"/>
            </a:xfrm>
            <a:custGeom>
              <a:avLst/>
              <a:gdLst>
                <a:gd name="connsiteX0" fmla="*/ 0 w 61610"/>
                <a:gd name="connsiteY0" fmla="*/ 0 h 24644"/>
                <a:gd name="connsiteX1" fmla="*/ 63212 w 61610"/>
                <a:gd name="connsiteY1" fmla="*/ 0 h 24644"/>
                <a:gd name="connsiteX2" fmla="*/ 63212 w 61610"/>
                <a:gd name="connsiteY2" fmla="*/ 24644 h 24644"/>
                <a:gd name="connsiteX3" fmla="*/ 0 w 61610"/>
                <a:gd name="connsiteY3" fmla="*/ 24644 h 2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10" h="24644">
                  <a:moveTo>
                    <a:pt x="0" y="0"/>
                  </a:moveTo>
                  <a:lnTo>
                    <a:pt x="63212" y="0"/>
                  </a:lnTo>
                  <a:lnTo>
                    <a:pt x="63212" y="24644"/>
                  </a:lnTo>
                  <a:lnTo>
                    <a:pt x="0" y="24644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48" name="Freeform: Shape 805">
              <a:extLst>
                <a:ext uri="{FF2B5EF4-FFF2-40B4-BE49-F238E27FC236}">
                  <a16:creationId xmlns:a16="http://schemas.microsoft.com/office/drawing/2014/main" id="{87D7DA95-1FFE-B94B-848A-2925EADE5B6E}"/>
                </a:ext>
              </a:extLst>
            </p:cNvPr>
            <p:cNvSpPr/>
            <p:nvPr/>
          </p:nvSpPr>
          <p:spPr>
            <a:xfrm>
              <a:off x="1307536" y="3075482"/>
              <a:ext cx="61611" cy="24644"/>
            </a:xfrm>
            <a:custGeom>
              <a:avLst/>
              <a:gdLst>
                <a:gd name="connsiteX0" fmla="*/ 0 w 61610"/>
                <a:gd name="connsiteY0" fmla="*/ 0 h 24644"/>
                <a:gd name="connsiteX1" fmla="*/ 63212 w 61610"/>
                <a:gd name="connsiteY1" fmla="*/ 0 h 24644"/>
                <a:gd name="connsiteX2" fmla="*/ 63212 w 61610"/>
                <a:gd name="connsiteY2" fmla="*/ 24644 h 24644"/>
                <a:gd name="connsiteX3" fmla="*/ 0 w 61610"/>
                <a:gd name="connsiteY3" fmla="*/ 24644 h 24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10" h="24644">
                  <a:moveTo>
                    <a:pt x="0" y="0"/>
                  </a:moveTo>
                  <a:lnTo>
                    <a:pt x="63212" y="0"/>
                  </a:lnTo>
                  <a:lnTo>
                    <a:pt x="63212" y="24644"/>
                  </a:lnTo>
                  <a:lnTo>
                    <a:pt x="0" y="24644"/>
                  </a:ln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49" name="Freeform: Shape 806">
              <a:extLst>
                <a:ext uri="{FF2B5EF4-FFF2-40B4-BE49-F238E27FC236}">
                  <a16:creationId xmlns:a16="http://schemas.microsoft.com/office/drawing/2014/main" id="{B571FEFD-21DD-F24C-82F8-CB5F5F970E4D}"/>
                </a:ext>
              </a:extLst>
            </p:cNvPr>
            <p:cNvSpPr/>
            <p:nvPr/>
          </p:nvSpPr>
          <p:spPr>
            <a:xfrm>
              <a:off x="1686318" y="2991814"/>
              <a:ext cx="221798" cy="295731"/>
            </a:xfrm>
            <a:custGeom>
              <a:avLst/>
              <a:gdLst>
                <a:gd name="connsiteX0" fmla="*/ 112255 w 221798"/>
                <a:gd name="connsiteY0" fmla="*/ 298442 h 295730"/>
                <a:gd name="connsiteX1" fmla="*/ 0 w 221798"/>
                <a:gd name="connsiteY1" fmla="*/ 250632 h 295730"/>
                <a:gd name="connsiteX2" fmla="*/ 0 w 221798"/>
                <a:gd name="connsiteY2" fmla="*/ 47810 h 295730"/>
                <a:gd name="connsiteX3" fmla="*/ 112255 w 221798"/>
                <a:gd name="connsiteY3" fmla="*/ 0 h 295730"/>
                <a:gd name="connsiteX4" fmla="*/ 224755 w 221798"/>
                <a:gd name="connsiteY4" fmla="*/ 47810 h 295730"/>
                <a:gd name="connsiteX5" fmla="*/ 224755 w 221798"/>
                <a:gd name="connsiteY5" fmla="*/ 250632 h 295730"/>
                <a:gd name="connsiteX6" fmla="*/ 112255 w 221798"/>
                <a:gd name="connsiteY6" fmla="*/ 298442 h 295730"/>
                <a:gd name="connsiteX7" fmla="*/ 112255 w 221798"/>
                <a:gd name="connsiteY7" fmla="*/ 24644 h 295730"/>
                <a:gd name="connsiteX8" fmla="*/ 24644 w 221798"/>
                <a:gd name="connsiteY8" fmla="*/ 47810 h 295730"/>
                <a:gd name="connsiteX9" fmla="*/ 24644 w 221798"/>
                <a:gd name="connsiteY9" fmla="*/ 250632 h 295730"/>
                <a:gd name="connsiteX10" fmla="*/ 112255 w 221798"/>
                <a:gd name="connsiteY10" fmla="*/ 273798 h 295730"/>
                <a:gd name="connsiteX11" fmla="*/ 200111 w 221798"/>
                <a:gd name="connsiteY11" fmla="*/ 250632 h 295730"/>
                <a:gd name="connsiteX12" fmla="*/ 200111 w 221798"/>
                <a:gd name="connsiteY12" fmla="*/ 47810 h 295730"/>
                <a:gd name="connsiteX13" fmla="*/ 112255 w 221798"/>
                <a:gd name="connsiteY13" fmla="*/ 25014 h 29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1798" h="295730">
                  <a:moveTo>
                    <a:pt x="112255" y="298442"/>
                  </a:moveTo>
                  <a:cubicBezTo>
                    <a:pt x="58160" y="298442"/>
                    <a:pt x="0" y="283409"/>
                    <a:pt x="0" y="250632"/>
                  </a:cubicBezTo>
                  <a:lnTo>
                    <a:pt x="0" y="47810"/>
                  </a:lnTo>
                  <a:cubicBezTo>
                    <a:pt x="0" y="14910"/>
                    <a:pt x="58160" y="0"/>
                    <a:pt x="112255" y="0"/>
                  </a:cubicBezTo>
                  <a:cubicBezTo>
                    <a:pt x="166349" y="0"/>
                    <a:pt x="224755" y="14910"/>
                    <a:pt x="224755" y="47810"/>
                  </a:cubicBezTo>
                  <a:lnTo>
                    <a:pt x="224755" y="250632"/>
                  </a:lnTo>
                  <a:cubicBezTo>
                    <a:pt x="224755" y="283778"/>
                    <a:pt x="166349" y="298442"/>
                    <a:pt x="112255" y="298442"/>
                  </a:cubicBezTo>
                  <a:close/>
                  <a:moveTo>
                    <a:pt x="112255" y="24644"/>
                  </a:moveTo>
                  <a:cubicBezTo>
                    <a:pt x="54833" y="24644"/>
                    <a:pt x="24644" y="41772"/>
                    <a:pt x="24644" y="47810"/>
                  </a:cubicBezTo>
                  <a:lnTo>
                    <a:pt x="24644" y="250632"/>
                  </a:lnTo>
                  <a:cubicBezTo>
                    <a:pt x="24644" y="256547"/>
                    <a:pt x="54833" y="273798"/>
                    <a:pt x="112255" y="273798"/>
                  </a:cubicBezTo>
                  <a:cubicBezTo>
                    <a:pt x="169676" y="273798"/>
                    <a:pt x="200111" y="256547"/>
                    <a:pt x="200111" y="250632"/>
                  </a:cubicBezTo>
                  <a:lnTo>
                    <a:pt x="200111" y="47810"/>
                  </a:lnTo>
                  <a:cubicBezTo>
                    <a:pt x="200111" y="41772"/>
                    <a:pt x="169799" y="25014"/>
                    <a:pt x="112255" y="25014"/>
                  </a:cubicBez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250" name="Freeform: Shape 807">
              <a:extLst>
                <a:ext uri="{FF2B5EF4-FFF2-40B4-BE49-F238E27FC236}">
                  <a16:creationId xmlns:a16="http://schemas.microsoft.com/office/drawing/2014/main" id="{61EEF568-9F6B-B249-A482-FF7FA4421D42}"/>
                </a:ext>
              </a:extLst>
            </p:cNvPr>
            <p:cNvSpPr/>
            <p:nvPr/>
          </p:nvSpPr>
          <p:spPr>
            <a:xfrm>
              <a:off x="1686318" y="3033463"/>
              <a:ext cx="221798" cy="36966"/>
            </a:xfrm>
            <a:custGeom>
              <a:avLst/>
              <a:gdLst>
                <a:gd name="connsiteX0" fmla="*/ 112255 w 221798"/>
                <a:gd name="connsiteY0" fmla="*/ 47810 h 36966"/>
                <a:gd name="connsiteX1" fmla="*/ 0 w 221798"/>
                <a:gd name="connsiteY1" fmla="*/ 0 h 36966"/>
                <a:gd name="connsiteX2" fmla="*/ 24644 w 221798"/>
                <a:gd name="connsiteY2" fmla="*/ 0 h 36966"/>
                <a:gd name="connsiteX3" fmla="*/ 112255 w 221798"/>
                <a:gd name="connsiteY3" fmla="*/ 23166 h 36966"/>
                <a:gd name="connsiteX4" fmla="*/ 200111 w 221798"/>
                <a:gd name="connsiteY4" fmla="*/ 0 h 36966"/>
                <a:gd name="connsiteX5" fmla="*/ 224755 w 221798"/>
                <a:gd name="connsiteY5" fmla="*/ 0 h 36966"/>
                <a:gd name="connsiteX6" fmla="*/ 112255 w 221798"/>
                <a:gd name="connsiteY6" fmla="*/ 47810 h 36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798" h="36966">
                  <a:moveTo>
                    <a:pt x="112255" y="47810"/>
                  </a:moveTo>
                  <a:cubicBezTo>
                    <a:pt x="58160" y="47810"/>
                    <a:pt x="0" y="32777"/>
                    <a:pt x="0" y="0"/>
                  </a:cubicBezTo>
                  <a:lnTo>
                    <a:pt x="24644" y="0"/>
                  </a:lnTo>
                  <a:cubicBezTo>
                    <a:pt x="24644" y="5915"/>
                    <a:pt x="54833" y="23166"/>
                    <a:pt x="112255" y="23166"/>
                  </a:cubicBezTo>
                  <a:cubicBezTo>
                    <a:pt x="169676" y="23166"/>
                    <a:pt x="200111" y="5915"/>
                    <a:pt x="200111" y="0"/>
                  </a:cubicBezTo>
                  <a:lnTo>
                    <a:pt x="224755" y="0"/>
                  </a:lnTo>
                  <a:cubicBezTo>
                    <a:pt x="224755" y="32654"/>
                    <a:pt x="166349" y="47810"/>
                    <a:pt x="112255" y="47810"/>
                  </a:cubicBezTo>
                  <a:close/>
                </a:path>
              </a:pathLst>
            </a:custGeom>
            <a:grpFill/>
            <a:ln w="121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68575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4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7B1D2C6F-0BA3-6F40-B08B-5E751F72F87B}"/>
              </a:ext>
            </a:extLst>
          </p:cNvPr>
          <p:cNvGrpSpPr/>
          <p:nvPr/>
        </p:nvGrpSpPr>
        <p:grpSpPr>
          <a:xfrm>
            <a:off x="1945835" y="1528777"/>
            <a:ext cx="2014569" cy="495696"/>
            <a:chOff x="3113335" y="2446040"/>
            <a:chExt cx="3223311" cy="793112"/>
          </a:xfrm>
        </p:grpSpPr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C5555A95-96C7-9549-A0E0-59FD4C7E2E71}"/>
                </a:ext>
              </a:extLst>
            </p:cNvPr>
            <p:cNvSpPr txBox="1"/>
            <p:nvPr/>
          </p:nvSpPr>
          <p:spPr>
            <a:xfrm>
              <a:off x="3113335" y="2446040"/>
              <a:ext cx="2743201" cy="480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457171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25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500" kern="0" dirty="0"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rPr>
                <a:t>建立</a:t>
              </a:r>
              <a:r>
                <a:rPr kumimoji="0" lang="zh-CN" altLang="en-US" sz="15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rPr>
                <a:t> 云着陆区</a:t>
              </a: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cxnSp>
          <p:nvCxnSpPr>
            <p:cNvPr id="253" name="Connector: Elbow 7">
              <a:extLst>
                <a:ext uri="{FF2B5EF4-FFF2-40B4-BE49-F238E27FC236}">
                  <a16:creationId xmlns:a16="http://schemas.microsoft.com/office/drawing/2014/main" id="{AEA82657-C236-EF4A-813A-2312004F6112}"/>
                </a:ext>
              </a:extLst>
            </p:cNvPr>
            <p:cNvCxnSpPr>
              <a:stCxn id="252" idx="3"/>
              <a:endCxn id="62" idx="1"/>
            </p:cNvCxnSpPr>
            <p:nvPr/>
          </p:nvCxnSpPr>
          <p:spPr>
            <a:xfrm>
              <a:off x="5856536" y="2686105"/>
              <a:ext cx="480110" cy="553047"/>
            </a:xfrm>
            <a:prstGeom prst="bentConnector2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28303532-2C94-6F49-91E3-28071FB00782}"/>
              </a:ext>
            </a:extLst>
          </p:cNvPr>
          <p:cNvGrpSpPr/>
          <p:nvPr/>
        </p:nvGrpSpPr>
        <p:grpSpPr>
          <a:xfrm>
            <a:off x="5254216" y="1528775"/>
            <a:ext cx="2354898" cy="425078"/>
            <a:chOff x="8406746" y="2446040"/>
            <a:chExt cx="2907474" cy="680124"/>
          </a:xfrm>
        </p:grpSpPr>
        <p:sp>
          <p:nvSpPr>
            <p:cNvPr id="255" name="TextBox 254">
              <a:extLst>
                <a:ext uri="{FF2B5EF4-FFF2-40B4-BE49-F238E27FC236}">
                  <a16:creationId xmlns:a16="http://schemas.microsoft.com/office/drawing/2014/main" id="{235F8634-2262-FE44-ACCB-C4573878AC62}"/>
                </a:ext>
              </a:extLst>
            </p:cNvPr>
            <p:cNvSpPr txBox="1"/>
            <p:nvPr/>
          </p:nvSpPr>
          <p:spPr>
            <a:xfrm>
              <a:off x="8937155" y="2446040"/>
              <a:ext cx="2377065" cy="480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457171">
                <a:lnSpc>
                  <a:spcPct val="90000"/>
                </a:lnSpc>
                <a:spcAft>
                  <a:spcPts val="625"/>
                </a:spcAft>
                <a:defRPr/>
              </a:pPr>
              <a:r>
                <a:rPr lang="zh-CN" altLang="en-US" sz="1500" kern="0" dirty="0">
                  <a:solidFill>
                    <a:srgbClr val="88CEB8"/>
                  </a:solidFill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rPr>
                <a:t>建立治理的护栏</a:t>
              </a: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88CEB8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cxnSp>
          <p:nvCxnSpPr>
            <p:cNvPr id="256" name="Connector: Elbow 9">
              <a:extLst>
                <a:ext uri="{FF2B5EF4-FFF2-40B4-BE49-F238E27FC236}">
                  <a16:creationId xmlns:a16="http://schemas.microsoft.com/office/drawing/2014/main" id="{0C4FCF10-8D9E-C948-84FB-4769D603FA77}"/>
                </a:ext>
              </a:extLst>
            </p:cNvPr>
            <p:cNvCxnSpPr>
              <a:cxnSpLocks/>
              <a:endCxn id="61" idx="0"/>
            </p:cNvCxnSpPr>
            <p:nvPr/>
          </p:nvCxnSpPr>
          <p:spPr>
            <a:xfrm rot="10800000" flipV="1">
              <a:off x="8406746" y="2677885"/>
              <a:ext cx="508655" cy="448279"/>
            </a:xfrm>
            <a:prstGeom prst="bentConnector3">
              <a:avLst>
                <a:gd name="adj1" fmla="val 50000"/>
              </a:avLst>
            </a:prstGeom>
            <a:noFill/>
            <a:ln w="19050" cap="flat" cmpd="sng" algn="ctr">
              <a:solidFill>
                <a:srgbClr val="88CEB8"/>
              </a:solidFill>
              <a:prstDash val="solid"/>
              <a:headEnd type="none"/>
              <a:tailEnd type="none"/>
            </a:ln>
            <a:effectLst/>
          </p:spPr>
        </p:cxnSp>
      </p:grpSp>
      <p:grpSp>
        <p:nvGrpSpPr>
          <p:cNvPr id="257" name="Group 256">
            <a:extLst>
              <a:ext uri="{FF2B5EF4-FFF2-40B4-BE49-F238E27FC236}">
                <a16:creationId xmlns:a16="http://schemas.microsoft.com/office/drawing/2014/main" id="{A615C176-487E-2446-ADAC-EDF5F1B8F218}"/>
              </a:ext>
            </a:extLst>
          </p:cNvPr>
          <p:cNvGrpSpPr/>
          <p:nvPr/>
        </p:nvGrpSpPr>
        <p:grpSpPr>
          <a:xfrm>
            <a:off x="5674495" y="3166978"/>
            <a:ext cx="2132867" cy="300082"/>
            <a:chOff x="9079191" y="4960840"/>
            <a:chExt cx="3412587" cy="480132"/>
          </a:xfrm>
        </p:grpSpPr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87B321B9-F317-C14D-A5E2-962C26DEFFE8}"/>
                </a:ext>
              </a:extLst>
            </p:cNvPr>
            <p:cNvSpPr txBox="1"/>
            <p:nvPr/>
          </p:nvSpPr>
          <p:spPr>
            <a:xfrm>
              <a:off x="9391361" y="4960840"/>
              <a:ext cx="3100417" cy="480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457171">
                <a:lnSpc>
                  <a:spcPct val="90000"/>
                </a:lnSpc>
                <a:spcAft>
                  <a:spcPts val="625"/>
                </a:spcAft>
                <a:defRPr/>
              </a:pPr>
              <a:r>
                <a:rPr lang="zh-CN" altLang="en-US" sz="1500" kern="0" dirty="0">
                  <a:solidFill>
                    <a:srgbClr val="FFCE3F"/>
                  </a:solidFill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rPr>
                <a:t>自动化合规帐户管理</a:t>
              </a: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CE3F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CD13469-03D6-F14A-A24B-A28DC371868E}"/>
                </a:ext>
              </a:extLst>
            </p:cNvPr>
            <p:cNvCxnSpPr>
              <a:stCxn id="286" idx="6"/>
              <a:endCxn id="258" idx="1"/>
            </p:cNvCxnSpPr>
            <p:nvPr/>
          </p:nvCxnSpPr>
          <p:spPr>
            <a:xfrm>
              <a:off x="9079191" y="5125997"/>
              <a:ext cx="312170" cy="74909"/>
            </a:xfrm>
            <a:prstGeom prst="line">
              <a:avLst/>
            </a:prstGeom>
            <a:noFill/>
            <a:ln w="19050" cap="flat" cmpd="sng" algn="ctr">
              <a:solidFill>
                <a:srgbClr val="FFCE3F"/>
              </a:solidFill>
              <a:prstDash val="solid"/>
              <a:headEnd type="none"/>
              <a:tailEnd type="none"/>
            </a:ln>
            <a:effectLst/>
          </p:spPr>
        </p:cxnSp>
      </p:grp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830D5957-FA1F-BF4F-B207-359A8A3FF7EE}"/>
              </a:ext>
            </a:extLst>
          </p:cNvPr>
          <p:cNvGrpSpPr/>
          <p:nvPr/>
        </p:nvGrpSpPr>
        <p:grpSpPr>
          <a:xfrm>
            <a:off x="1328789" y="3174985"/>
            <a:ext cx="2140717" cy="300082"/>
            <a:chOff x="2306925" y="4960840"/>
            <a:chExt cx="3425147" cy="480132"/>
          </a:xfrm>
        </p:grpSpPr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779F3183-07D4-1749-8C7F-BC881CB2FD64}"/>
                </a:ext>
              </a:extLst>
            </p:cNvPr>
            <p:cNvSpPr txBox="1"/>
            <p:nvPr/>
          </p:nvSpPr>
          <p:spPr>
            <a:xfrm>
              <a:off x="2306925" y="4960840"/>
              <a:ext cx="2932701" cy="480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 defTabSz="457171">
                <a:lnSpc>
                  <a:spcPct val="90000"/>
                </a:lnSpc>
                <a:spcAft>
                  <a:spcPts val="625"/>
                </a:spcAft>
                <a:defRPr/>
              </a:pPr>
              <a:r>
                <a:rPr lang="zh-CN" altLang="en-US" sz="1500" kern="0" dirty="0">
                  <a:solidFill>
                    <a:srgbClr val="1B9CFC"/>
                  </a:solidFill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rPr>
                <a:t>身份和访问集中化</a:t>
              </a: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1B9CFC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AC6E2902-F30C-DE48-AAF7-BA7AC65DB492}"/>
                </a:ext>
              </a:extLst>
            </p:cNvPr>
            <p:cNvCxnSpPr>
              <a:cxnSpLocks/>
              <a:stCxn id="264" idx="2"/>
              <a:endCxn id="261" idx="3"/>
            </p:cNvCxnSpPr>
            <p:nvPr/>
          </p:nvCxnSpPr>
          <p:spPr>
            <a:xfrm flipH="1">
              <a:off x="5239626" y="5113186"/>
              <a:ext cx="492446" cy="87720"/>
            </a:xfrm>
            <a:prstGeom prst="line">
              <a:avLst/>
            </a:prstGeom>
            <a:noFill/>
            <a:ln w="19050" cap="flat" cmpd="sng" algn="ctr">
              <a:solidFill>
                <a:srgbClr val="1B9CFC"/>
              </a:solidFill>
              <a:prstDash val="solid"/>
              <a:headEnd type="none"/>
              <a:tailEnd type="none"/>
            </a:ln>
            <a:effectLst/>
          </p:spPr>
        </p:cxn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97B2F08A-7614-DF45-A6D0-DBA144FED308}"/>
              </a:ext>
            </a:extLst>
          </p:cNvPr>
          <p:cNvGrpSpPr/>
          <p:nvPr/>
        </p:nvGrpSpPr>
        <p:grpSpPr>
          <a:xfrm>
            <a:off x="3469506" y="2905894"/>
            <a:ext cx="728614" cy="728614"/>
            <a:chOff x="4054239" y="4295489"/>
            <a:chExt cx="1165782" cy="1165782"/>
          </a:xfrm>
        </p:grpSpPr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78AF9CD7-5965-DE40-A974-D9BF20A48238}"/>
                </a:ext>
              </a:extLst>
            </p:cNvPr>
            <p:cNvSpPr/>
            <p:nvPr/>
          </p:nvSpPr>
          <p:spPr bwMode="auto">
            <a:xfrm>
              <a:off x="4054239" y="4295489"/>
              <a:ext cx="1165782" cy="1165782"/>
            </a:xfrm>
            <a:prstGeom prst="ellipse">
              <a:avLst/>
            </a:prstGeom>
            <a:solidFill>
              <a:srgbClr val="000000"/>
            </a:solidFill>
            <a:ln w="25400" cap="flat" cmpd="sng" algn="ctr">
              <a:solidFill>
                <a:srgbClr val="1B9CFC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582795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AD58FD70-E9C9-8545-8A55-DC36D7588369}"/>
                </a:ext>
              </a:extLst>
            </p:cNvPr>
            <p:cNvGrpSpPr/>
            <p:nvPr/>
          </p:nvGrpSpPr>
          <p:grpSpPr>
            <a:xfrm>
              <a:off x="4290305" y="4493511"/>
              <a:ext cx="693651" cy="769738"/>
              <a:chOff x="2504132" y="3531668"/>
              <a:chExt cx="874484" cy="970407"/>
            </a:xfrm>
          </p:grpSpPr>
          <p:grpSp>
            <p:nvGrpSpPr>
              <p:cNvPr id="266" name="Graphic 36">
                <a:extLst>
                  <a:ext uri="{FF2B5EF4-FFF2-40B4-BE49-F238E27FC236}">
                    <a16:creationId xmlns:a16="http://schemas.microsoft.com/office/drawing/2014/main" id="{9DEF5A02-241A-C349-B9F7-04BB0D0F7D70}"/>
                  </a:ext>
                </a:extLst>
              </p:cNvPr>
              <p:cNvGrpSpPr/>
              <p:nvPr/>
            </p:nvGrpSpPr>
            <p:grpSpPr>
              <a:xfrm>
                <a:off x="2658885" y="3531668"/>
                <a:ext cx="719731" cy="755105"/>
                <a:chOff x="2658885" y="3531668"/>
                <a:chExt cx="719731" cy="755105"/>
              </a:xfrm>
            </p:grpSpPr>
            <p:sp>
              <p:nvSpPr>
                <p:cNvPr id="280" name="Freeform: Shape 2761">
                  <a:extLst>
                    <a:ext uri="{FF2B5EF4-FFF2-40B4-BE49-F238E27FC236}">
                      <a16:creationId xmlns:a16="http://schemas.microsoft.com/office/drawing/2014/main" id="{8B828FF9-42D2-D648-AD49-5B8284F6BBEE}"/>
                    </a:ext>
                  </a:extLst>
                </p:cNvPr>
                <p:cNvSpPr/>
                <p:nvPr/>
              </p:nvSpPr>
              <p:spPr>
                <a:xfrm>
                  <a:off x="2658885" y="3782726"/>
                  <a:ext cx="487897" cy="319656"/>
                </a:xfrm>
                <a:custGeom>
                  <a:avLst/>
                  <a:gdLst>
                    <a:gd name="connsiteX0" fmla="*/ 336481 w 487896"/>
                    <a:gd name="connsiteY0" fmla="*/ 322685 h 319656"/>
                    <a:gd name="connsiteX1" fmla="*/ 0 w 487896"/>
                    <a:gd name="connsiteY1" fmla="*/ 322685 h 319656"/>
                    <a:gd name="connsiteX2" fmla="*/ 0 w 487896"/>
                    <a:gd name="connsiteY2" fmla="*/ 270194 h 319656"/>
                    <a:gd name="connsiteX3" fmla="*/ 210469 w 487896"/>
                    <a:gd name="connsiteY3" fmla="*/ 1514 h 319656"/>
                    <a:gd name="connsiteX4" fmla="*/ 216694 w 487896"/>
                    <a:gd name="connsiteY4" fmla="*/ 0 h 319656"/>
                    <a:gd name="connsiteX5" fmla="*/ 222414 w 487896"/>
                    <a:gd name="connsiteY5" fmla="*/ 3028 h 319656"/>
                    <a:gd name="connsiteX6" fmla="*/ 347080 w 487896"/>
                    <a:gd name="connsiteY6" fmla="*/ 3028 h 319656"/>
                    <a:gd name="connsiteX7" fmla="*/ 352800 w 487896"/>
                    <a:gd name="connsiteY7" fmla="*/ 0 h 319656"/>
                    <a:gd name="connsiteX8" fmla="*/ 359025 w 487896"/>
                    <a:gd name="connsiteY8" fmla="*/ 1514 h 319656"/>
                    <a:gd name="connsiteX9" fmla="*/ 499001 w 487896"/>
                    <a:gd name="connsiteY9" fmla="*/ 85634 h 319656"/>
                    <a:gd name="connsiteX10" fmla="*/ 474101 w 487896"/>
                    <a:gd name="connsiteY10" fmla="*/ 108178 h 319656"/>
                    <a:gd name="connsiteX11" fmla="*/ 356333 w 487896"/>
                    <a:gd name="connsiteY11" fmla="*/ 36172 h 319656"/>
                    <a:gd name="connsiteX12" fmla="*/ 211815 w 487896"/>
                    <a:gd name="connsiteY12" fmla="*/ 36172 h 319656"/>
                    <a:gd name="connsiteX13" fmla="*/ 32975 w 487896"/>
                    <a:gd name="connsiteY13" fmla="*/ 270194 h 319656"/>
                    <a:gd name="connsiteX14" fmla="*/ 32975 w 487896"/>
                    <a:gd name="connsiteY14" fmla="*/ 289037 h 319656"/>
                    <a:gd name="connsiteX15" fmla="*/ 335808 w 487896"/>
                    <a:gd name="connsiteY15" fmla="*/ 289037 h 319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87896" h="319656">
                      <a:moveTo>
                        <a:pt x="336481" y="322685"/>
                      </a:moveTo>
                      <a:lnTo>
                        <a:pt x="0" y="322685"/>
                      </a:lnTo>
                      <a:lnTo>
                        <a:pt x="0" y="270194"/>
                      </a:lnTo>
                      <a:cubicBezTo>
                        <a:pt x="-173" y="142823"/>
                        <a:pt x="86762" y="31844"/>
                        <a:pt x="210469" y="1514"/>
                      </a:cubicBezTo>
                      <a:lnTo>
                        <a:pt x="216694" y="0"/>
                      </a:lnTo>
                      <a:lnTo>
                        <a:pt x="222414" y="3028"/>
                      </a:lnTo>
                      <a:cubicBezTo>
                        <a:pt x="261355" y="23875"/>
                        <a:pt x="308139" y="23875"/>
                        <a:pt x="347080" y="3028"/>
                      </a:cubicBezTo>
                      <a:lnTo>
                        <a:pt x="352800" y="0"/>
                      </a:lnTo>
                      <a:lnTo>
                        <a:pt x="359025" y="1514"/>
                      </a:lnTo>
                      <a:cubicBezTo>
                        <a:pt x="413050" y="14914"/>
                        <a:pt x="461812" y="44218"/>
                        <a:pt x="499001" y="85634"/>
                      </a:cubicBezTo>
                      <a:lnTo>
                        <a:pt x="474101" y="108178"/>
                      </a:lnTo>
                      <a:cubicBezTo>
                        <a:pt x="442566" y="73376"/>
                        <a:pt x="401684" y="48379"/>
                        <a:pt x="356333" y="36172"/>
                      </a:cubicBezTo>
                      <a:cubicBezTo>
                        <a:pt x="310698" y="58283"/>
                        <a:pt x="257450" y="58283"/>
                        <a:pt x="211815" y="36172"/>
                      </a:cubicBezTo>
                      <a:cubicBezTo>
                        <a:pt x="106320" y="65029"/>
                        <a:pt x="33114" y="160823"/>
                        <a:pt x="32975" y="270194"/>
                      </a:cubicBezTo>
                      <a:lnTo>
                        <a:pt x="32975" y="289037"/>
                      </a:lnTo>
                      <a:lnTo>
                        <a:pt x="335808" y="289037"/>
                      </a:lnTo>
                      <a:close/>
                    </a:path>
                  </a:pathLst>
                </a:custGeom>
                <a:solidFill>
                  <a:srgbClr val="1B9CFC"/>
                </a:solidFill>
                <a:ln w="167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68575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24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  <p:sp>
              <p:nvSpPr>
                <p:cNvPr id="281" name="Freeform: Shape 2762">
                  <a:extLst>
                    <a:ext uri="{FF2B5EF4-FFF2-40B4-BE49-F238E27FC236}">
                      <a16:creationId xmlns:a16="http://schemas.microsoft.com/office/drawing/2014/main" id="{565DCF87-D00E-3242-A5E5-99C563F6674F}"/>
                    </a:ext>
                  </a:extLst>
                </p:cNvPr>
                <p:cNvSpPr/>
                <p:nvPr/>
              </p:nvSpPr>
              <p:spPr>
                <a:xfrm>
                  <a:off x="2791766" y="3531668"/>
                  <a:ext cx="302832" cy="286008"/>
                </a:xfrm>
                <a:custGeom>
                  <a:avLst/>
                  <a:gdLst>
                    <a:gd name="connsiteX0" fmla="*/ 151613 w 302832"/>
                    <a:gd name="connsiteY0" fmla="*/ 302708 h 286008"/>
                    <a:gd name="connsiteX1" fmla="*/ 78933 w 302832"/>
                    <a:gd name="connsiteY1" fmla="*/ 284369 h 286008"/>
                    <a:gd name="connsiteX2" fmla="*/ 18520 w 302832"/>
                    <a:gd name="connsiteY2" fmla="*/ 78933 h 286008"/>
                    <a:gd name="connsiteX3" fmla="*/ 223956 w 302832"/>
                    <a:gd name="connsiteY3" fmla="*/ 18520 h 286008"/>
                    <a:gd name="connsiteX4" fmla="*/ 284369 w 302832"/>
                    <a:gd name="connsiteY4" fmla="*/ 223956 h 286008"/>
                    <a:gd name="connsiteX5" fmla="*/ 223956 w 302832"/>
                    <a:gd name="connsiteY5" fmla="*/ 284369 h 286008"/>
                    <a:gd name="connsiteX6" fmla="*/ 223956 w 302832"/>
                    <a:gd name="connsiteY6" fmla="*/ 284369 h 286008"/>
                    <a:gd name="connsiteX7" fmla="*/ 151613 w 302832"/>
                    <a:gd name="connsiteY7" fmla="*/ 302708 h 286008"/>
                    <a:gd name="connsiteX8" fmla="*/ 151613 w 302832"/>
                    <a:gd name="connsiteY8" fmla="*/ 37897 h 286008"/>
                    <a:gd name="connsiteX9" fmla="*/ 34010 w 302832"/>
                    <a:gd name="connsiteY9" fmla="*/ 151078 h 286008"/>
                    <a:gd name="connsiteX10" fmla="*/ 94411 w 302832"/>
                    <a:gd name="connsiteY10" fmla="*/ 254759 h 286008"/>
                    <a:gd name="connsiteX11" fmla="*/ 207469 w 302832"/>
                    <a:gd name="connsiteY11" fmla="*/ 254759 h 286008"/>
                    <a:gd name="connsiteX12" fmla="*/ 253897 w 302832"/>
                    <a:gd name="connsiteY12" fmla="*/ 98283 h 286008"/>
                    <a:gd name="connsiteX13" fmla="*/ 151613 w 302832"/>
                    <a:gd name="connsiteY13" fmla="*/ 37898 h 286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02832" h="286008">
                      <a:moveTo>
                        <a:pt x="151613" y="302708"/>
                      </a:moveTo>
                      <a:cubicBezTo>
                        <a:pt x="126232" y="302783"/>
                        <a:pt x="101240" y="296477"/>
                        <a:pt x="78933" y="284369"/>
                      </a:cubicBezTo>
                      <a:cubicBezTo>
                        <a:pt x="5521" y="244322"/>
                        <a:pt x="-21527" y="152346"/>
                        <a:pt x="18520" y="78933"/>
                      </a:cubicBezTo>
                      <a:cubicBezTo>
                        <a:pt x="58567" y="5521"/>
                        <a:pt x="150544" y="-21527"/>
                        <a:pt x="223956" y="18520"/>
                      </a:cubicBezTo>
                      <a:cubicBezTo>
                        <a:pt x="297369" y="58567"/>
                        <a:pt x="324416" y="150544"/>
                        <a:pt x="284369" y="223956"/>
                      </a:cubicBezTo>
                      <a:cubicBezTo>
                        <a:pt x="270448" y="249476"/>
                        <a:pt x="249476" y="270448"/>
                        <a:pt x="223956" y="284369"/>
                      </a:cubicBezTo>
                      <a:lnTo>
                        <a:pt x="223956" y="284369"/>
                      </a:lnTo>
                      <a:cubicBezTo>
                        <a:pt x="201719" y="296343"/>
                        <a:pt x="176869" y="302642"/>
                        <a:pt x="151613" y="302708"/>
                      </a:cubicBezTo>
                      <a:close/>
                      <a:moveTo>
                        <a:pt x="151613" y="37897"/>
                      </a:moveTo>
                      <a:cubicBezTo>
                        <a:pt x="87884" y="36676"/>
                        <a:pt x="35231" y="87349"/>
                        <a:pt x="34010" y="151078"/>
                      </a:cubicBezTo>
                      <a:cubicBezTo>
                        <a:pt x="33184" y="194211"/>
                        <a:pt x="56482" y="234204"/>
                        <a:pt x="94411" y="254759"/>
                      </a:cubicBezTo>
                      <a:cubicBezTo>
                        <a:pt x="129719" y="273692"/>
                        <a:pt x="172161" y="273692"/>
                        <a:pt x="207469" y="254759"/>
                      </a:cubicBezTo>
                      <a:cubicBezTo>
                        <a:pt x="263499" y="224370"/>
                        <a:pt x="284286" y="154314"/>
                        <a:pt x="253897" y="98283"/>
                      </a:cubicBezTo>
                      <a:cubicBezTo>
                        <a:pt x="233572" y="60809"/>
                        <a:pt x="194244" y="37590"/>
                        <a:pt x="151613" y="37898"/>
                      </a:cubicBezTo>
                      <a:close/>
                    </a:path>
                  </a:pathLst>
                </a:custGeom>
                <a:solidFill>
                  <a:srgbClr val="1B9CFC"/>
                </a:solidFill>
                <a:ln w="167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68575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24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  <p:sp>
              <p:nvSpPr>
                <p:cNvPr id="282" name="Freeform: Shape 2763">
                  <a:extLst>
                    <a:ext uri="{FF2B5EF4-FFF2-40B4-BE49-F238E27FC236}">
                      <a16:creationId xmlns:a16="http://schemas.microsoft.com/office/drawing/2014/main" id="{D957CC50-9076-3841-B079-E1EDB47F69A1}"/>
                    </a:ext>
                  </a:extLst>
                </p:cNvPr>
                <p:cNvSpPr/>
                <p:nvPr/>
              </p:nvSpPr>
              <p:spPr>
                <a:xfrm>
                  <a:off x="3025312" y="3882997"/>
                  <a:ext cx="353304" cy="403776"/>
                </a:xfrm>
                <a:custGeom>
                  <a:avLst/>
                  <a:gdLst>
                    <a:gd name="connsiteX0" fmla="*/ 179008 w 353304"/>
                    <a:gd name="connsiteY0" fmla="*/ 413366 h 403776"/>
                    <a:gd name="connsiteX1" fmla="*/ 0 w 353304"/>
                    <a:gd name="connsiteY1" fmla="*/ 310067 h 403776"/>
                    <a:gd name="connsiteX2" fmla="*/ 0 w 353304"/>
                    <a:gd name="connsiteY2" fmla="*/ 103299 h 403776"/>
                    <a:gd name="connsiteX3" fmla="*/ 179008 w 353304"/>
                    <a:gd name="connsiteY3" fmla="*/ 0 h 403776"/>
                    <a:gd name="connsiteX4" fmla="*/ 358015 w 353304"/>
                    <a:gd name="connsiteY4" fmla="*/ 103299 h 403776"/>
                    <a:gd name="connsiteX5" fmla="*/ 358015 w 353304"/>
                    <a:gd name="connsiteY5" fmla="*/ 310067 h 403776"/>
                    <a:gd name="connsiteX6" fmla="*/ 33648 w 353304"/>
                    <a:gd name="connsiteY6" fmla="*/ 290551 h 403776"/>
                    <a:gd name="connsiteX7" fmla="*/ 179008 w 353304"/>
                    <a:gd name="connsiteY7" fmla="*/ 374671 h 403776"/>
                    <a:gd name="connsiteX8" fmla="*/ 324367 w 353304"/>
                    <a:gd name="connsiteY8" fmla="*/ 290551 h 403776"/>
                    <a:gd name="connsiteX9" fmla="*/ 324367 w 353304"/>
                    <a:gd name="connsiteY9" fmla="*/ 122311 h 403776"/>
                    <a:gd name="connsiteX10" fmla="*/ 179008 w 353304"/>
                    <a:gd name="connsiteY10" fmla="*/ 38191 h 403776"/>
                    <a:gd name="connsiteX11" fmla="*/ 33648 w 353304"/>
                    <a:gd name="connsiteY11" fmla="*/ 122311 h 403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53304" h="403776">
                      <a:moveTo>
                        <a:pt x="179008" y="413366"/>
                      </a:moveTo>
                      <a:lnTo>
                        <a:pt x="0" y="310067"/>
                      </a:lnTo>
                      <a:lnTo>
                        <a:pt x="0" y="103299"/>
                      </a:lnTo>
                      <a:lnTo>
                        <a:pt x="179008" y="0"/>
                      </a:lnTo>
                      <a:lnTo>
                        <a:pt x="358015" y="103299"/>
                      </a:lnTo>
                      <a:lnTo>
                        <a:pt x="358015" y="310067"/>
                      </a:lnTo>
                      <a:close/>
                      <a:moveTo>
                        <a:pt x="33648" y="290551"/>
                      </a:moveTo>
                      <a:lnTo>
                        <a:pt x="179008" y="374671"/>
                      </a:lnTo>
                      <a:lnTo>
                        <a:pt x="324367" y="290551"/>
                      </a:lnTo>
                      <a:lnTo>
                        <a:pt x="324367" y="122311"/>
                      </a:lnTo>
                      <a:lnTo>
                        <a:pt x="179008" y="38191"/>
                      </a:lnTo>
                      <a:lnTo>
                        <a:pt x="33648" y="1223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67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68575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24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  <p:sp>
              <p:nvSpPr>
                <p:cNvPr id="283" name="Freeform: Shape 2764">
                  <a:extLst>
                    <a:ext uri="{FF2B5EF4-FFF2-40B4-BE49-F238E27FC236}">
                      <a16:creationId xmlns:a16="http://schemas.microsoft.com/office/drawing/2014/main" id="{2A48F997-C965-A24F-A9D3-3F6B050F8BC5}"/>
                    </a:ext>
                  </a:extLst>
                </p:cNvPr>
                <p:cNvSpPr/>
                <p:nvPr/>
              </p:nvSpPr>
              <p:spPr>
                <a:xfrm>
                  <a:off x="3033724" y="3981586"/>
                  <a:ext cx="336480" cy="117768"/>
                </a:xfrm>
                <a:custGeom>
                  <a:avLst/>
                  <a:gdLst>
                    <a:gd name="connsiteX0" fmla="*/ 170596 w 336480"/>
                    <a:gd name="connsiteY0" fmla="*/ 127526 h 117768"/>
                    <a:gd name="connsiteX1" fmla="*/ 0 w 336480"/>
                    <a:gd name="connsiteY1" fmla="*/ 29106 h 117768"/>
                    <a:gd name="connsiteX2" fmla="*/ 16824 w 336480"/>
                    <a:gd name="connsiteY2" fmla="*/ 0 h 117768"/>
                    <a:gd name="connsiteX3" fmla="*/ 170596 w 336480"/>
                    <a:gd name="connsiteY3" fmla="*/ 88663 h 117768"/>
                    <a:gd name="connsiteX4" fmla="*/ 324367 w 336480"/>
                    <a:gd name="connsiteY4" fmla="*/ 0 h 117768"/>
                    <a:gd name="connsiteX5" fmla="*/ 341191 w 336480"/>
                    <a:gd name="connsiteY5" fmla="*/ 29106 h 117768"/>
                    <a:gd name="connsiteX6" fmla="*/ 170596 w 336480"/>
                    <a:gd name="connsiteY6" fmla="*/ 127526 h 117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6480" h="117768">
                      <a:moveTo>
                        <a:pt x="170596" y="127526"/>
                      </a:moveTo>
                      <a:lnTo>
                        <a:pt x="0" y="29106"/>
                      </a:lnTo>
                      <a:lnTo>
                        <a:pt x="16824" y="0"/>
                      </a:lnTo>
                      <a:lnTo>
                        <a:pt x="170596" y="88663"/>
                      </a:lnTo>
                      <a:lnTo>
                        <a:pt x="324367" y="0"/>
                      </a:lnTo>
                      <a:lnTo>
                        <a:pt x="341191" y="29106"/>
                      </a:lnTo>
                      <a:lnTo>
                        <a:pt x="170596" y="12752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67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68575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24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  <p:sp>
              <p:nvSpPr>
                <p:cNvPr id="284" name="Freeform: Shape 2765">
                  <a:extLst>
                    <a:ext uri="{FF2B5EF4-FFF2-40B4-BE49-F238E27FC236}">
                      <a16:creationId xmlns:a16="http://schemas.microsoft.com/office/drawing/2014/main" id="{CD175349-75EC-9945-A979-5A05E00E7A3A}"/>
                    </a:ext>
                  </a:extLst>
                </p:cNvPr>
                <p:cNvSpPr/>
                <p:nvPr/>
              </p:nvSpPr>
              <p:spPr>
                <a:xfrm>
                  <a:off x="3187496" y="4089764"/>
                  <a:ext cx="33648" cy="185064"/>
                </a:xfrm>
                <a:custGeom>
                  <a:avLst/>
                  <a:gdLst>
                    <a:gd name="connsiteX0" fmla="*/ 0 w 33648"/>
                    <a:gd name="connsiteY0" fmla="*/ 0 h 185064"/>
                    <a:gd name="connsiteX1" fmla="*/ 33648 w 33648"/>
                    <a:gd name="connsiteY1" fmla="*/ 0 h 185064"/>
                    <a:gd name="connsiteX2" fmla="*/ 33648 w 33648"/>
                    <a:gd name="connsiteY2" fmla="*/ 187251 h 185064"/>
                    <a:gd name="connsiteX3" fmla="*/ 0 w 33648"/>
                    <a:gd name="connsiteY3" fmla="*/ 187251 h 185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648" h="185064">
                      <a:moveTo>
                        <a:pt x="0" y="0"/>
                      </a:moveTo>
                      <a:lnTo>
                        <a:pt x="33648" y="0"/>
                      </a:lnTo>
                      <a:lnTo>
                        <a:pt x="33648" y="187251"/>
                      </a:lnTo>
                      <a:lnTo>
                        <a:pt x="0" y="18725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67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68575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24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</p:grpSp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DDB8B5EC-F820-E74B-A75A-C905A18EC6E1}"/>
                  </a:ext>
                </a:extLst>
              </p:cNvPr>
              <p:cNvGrpSpPr/>
              <p:nvPr/>
            </p:nvGrpSpPr>
            <p:grpSpPr>
              <a:xfrm>
                <a:off x="2504132" y="3882997"/>
                <a:ext cx="690394" cy="619078"/>
                <a:chOff x="2504132" y="3882997"/>
                <a:chExt cx="690394" cy="619078"/>
              </a:xfrm>
            </p:grpSpPr>
            <p:sp>
              <p:nvSpPr>
                <p:cNvPr id="268" name="Rectangle: Rounded Corners 2766">
                  <a:extLst>
                    <a:ext uri="{FF2B5EF4-FFF2-40B4-BE49-F238E27FC236}">
                      <a16:creationId xmlns:a16="http://schemas.microsoft.com/office/drawing/2014/main" id="{627A8F3D-E537-F74F-9AB3-56DD9E85D80E}"/>
                    </a:ext>
                  </a:extLst>
                </p:cNvPr>
                <p:cNvSpPr/>
                <p:nvPr/>
              </p:nvSpPr>
              <p:spPr bwMode="auto">
                <a:xfrm>
                  <a:off x="2519362" y="3882997"/>
                  <a:ext cx="407656" cy="546128"/>
                </a:xfrm>
                <a:prstGeom prst="roundRect">
                  <a:avLst/>
                </a:prstGeom>
                <a:solidFill>
                  <a:srgbClr val="00000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582795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  <p:grpSp>
              <p:nvGrpSpPr>
                <p:cNvPr id="269" name="Graphic 149">
                  <a:extLst>
                    <a:ext uri="{FF2B5EF4-FFF2-40B4-BE49-F238E27FC236}">
                      <a16:creationId xmlns:a16="http://schemas.microsoft.com/office/drawing/2014/main" id="{DB16EDF2-FD60-DD4C-A73E-AB65919C55E3}"/>
                    </a:ext>
                  </a:extLst>
                </p:cNvPr>
                <p:cNvGrpSpPr/>
                <p:nvPr/>
              </p:nvGrpSpPr>
              <p:grpSpPr>
                <a:xfrm>
                  <a:off x="2504132" y="3908782"/>
                  <a:ext cx="690394" cy="593293"/>
                  <a:chOff x="3319469" y="3976563"/>
                  <a:chExt cx="690394" cy="593293"/>
                </a:xfrm>
              </p:grpSpPr>
              <p:sp>
                <p:nvSpPr>
                  <p:cNvPr id="270" name="Freeform: Shape 30">
                    <a:extLst>
                      <a:ext uri="{FF2B5EF4-FFF2-40B4-BE49-F238E27FC236}">
                        <a16:creationId xmlns:a16="http://schemas.microsoft.com/office/drawing/2014/main" id="{B09D4980-2747-4740-BE7D-5F1103D1A05C}"/>
                      </a:ext>
                    </a:extLst>
                  </p:cNvPr>
                  <p:cNvSpPr/>
                  <p:nvPr/>
                </p:nvSpPr>
                <p:spPr>
                  <a:xfrm>
                    <a:off x="3653531" y="4213524"/>
                    <a:ext cx="356332" cy="356332"/>
                  </a:xfrm>
                  <a:custGeom>
                    <a:avLst/>
                    <a:gdLst>
                      <a:gd name="connsiteX0" fmla="*/ 181878 w 356332"/>
                      <a:gd name="connsiteY0" fmla="*/ 363756 h 356332"/>
                      <a:gd name="connsiteX1" fmla="*/ 0 w 356332"/>
                      <a:gd name="connsiteY1" fmla="*/ 181878 h 356332"/>
                      <a:gd name="connsiteX2" fmla="*/ 181878 w 356332"/>
                      <a:gd name="connsiteY2" fmla="*/ 0 h 356332"/>
                      <a:gd name="connsiteX3" fmla="*/ 363756 w 356332"/>
                      <a:gd name="connsiteY3" fmla="*/ 181878 h 356332"/>
                      <a:gd name="connsiteX4" fmla="*/ 363756 w 356332"/>
                      <a:gd name="connsiteY4" fmla="*/ 182175 h 356332"/>
                      <a:gd name="connsiteX5" fmla="*/ 181878 w 356332"/>
                      <a:gd name="connsiteY5" fmla="*/ 363756 h 356332"/>
                      <a:gd name="connsiteX6" fmla="*/ 181878 w 356332"/>
                      <a:gd name="connsiteY6" fmla="*/ 29694 h 356332"/>
                      <a:gd name="connsiteX7" fmla="*/ 29694 w 356332"/>
                      <a:gd name="connsiteY7" fmla="*/ 181878 h 356332"/>
                      <a:gd name="connsiteX8" fmla="*/ 181878 w 356332"/>
                      <a:gd name="connsiteY8" fmla="*/ 334062 h 356332"/>
                      <a:gd name="connsiteX9" fmla="*/ 334061 w 356332"/>
                      <a:gd name="connsiteY9" fmla="*/ 182175 h 356332"/>
                      <a:gd name="connsiteX10" fmla="*/ 181878 w 356332"/>
                      <a:gd name="connsiteY10" fmla="*/ 29694 h 356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56332" h="356332">
                        <a:moveTo>
                          <a:pt x="181878" y="363756"/>
                        </a:moveTo>
                        <a:cubicBezTo>
                          <a:pt x="81429" y="363756"/>
                          <a:pt x="0" y="282326"/>
                          <a:pt x="0" y="181878"/>
                        </a:cubicBezTo>
                        <a:cubicBezTo>
                          <a:pt x="0" y="81429"/>
                          <a:pt x="81430" y="0"/>
                          <a:pt x="181878" y="0"/>
                        </a:cubicBezTo>
                        <a:cubicBezTo>
                          <a:pt x="282327" y="0"/>
                          <a:pt x="363756" y="81430"/>
                          <a:pt x="363756" y="181878"/>
                        </a:cubicBezTo>
                        <a:cubicBezTo>
                          <a:pt x="363756" y="181977"/>
                          <a:pt x="363756" y="182076"/>
                          <a:pt x="363756" y="182175"/>
                        </a:cubicBezTo>
                        <a:cubicBezTo>
                          <a:pt x="363429" y="282440"/>
                          <a:pt x="282143" y="363593"/>
                          <a:pt x="181878" y="363756"/>
                        </a:cubicBezTo>
                        <a:close/>
                        <a:moveTo>
                          <a:pt x="181878" y="29694"/>
                        </a:moveTo>
                        <a:cubicBezTo>
                          <a:pt x="97829" y="29695"/>
                          <a:pt x="29694" y="97830"/>
                          <a:pt x="29694" y="181878"/>
                        </a:cubicBezTo>
                        <a:cubicBezTo>
                          <a:pt x="29695" y="265927"/>
                          <a:pt x="97830" y="334062"/>
                          <a:pt x="181878" y="334062"/>
                        </a:cubicBezTo>
                        <a:cubicBezTo>
                          <a:pt x="265811" y="334061"/>
                          <a:pt x="333898" y="266107"/>
                          <a:pt x="334061" y="182175"/>
                        </a:cubicBezTo>
                        <a:cubicBezTo>
                          <a:pt x="334143" y="98044"/>
                          <a:pt x="266008" y="29776"/>
                          <a:pt x="181878" y="2969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85725" cap="flat">
                    <a:solidFill>
                      <a:srgbClr val="00000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685758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24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mazon Ember" panose="020B0603020204020204" pitchFamily="34" charset="0"/>
                      <a:ea typeface="Amazon Ember" panose="020B0603020204020204" pitchFamily="34" charset="0"/>
                      <a:cs typeface="Amazon Ember" panose="020B0603020204020204" pitchFamily="34" charset="0"/>
                    </a:endParaRPr>
                  </a:p>
                </p:txBody>
              </p:sp>
              <p:sp>
                <p:nvSpPr>
                  <p:cNvPr id="271" name="Freeform: Shape 24">
                    <a:extLst>
                      <a:ext uri="{FF2B5EF4-FFF2-40B4-BE49-F238E27FC236}">
                        <a16:creationId xmlns:a16="http://schemas.microsoft.com/office/drawing/2014/main" id="{10EAF719-CFFE-794B-9EB5-BEA1BA78B39B}"/>
                      </a:ext>
                    </a:extLst>
                  </p:cNvPr>
                  <p:cNvSpPr/>
                  <p:nvPr/>
                </p:nvSpPr>
                <p:spPr>
                  <a:xfrm>
                    <a:off x="3319469" y="3976563"/>
                    <a:ext cx="400874" cy="519651"/>
                  </a:xfrm>
                  <a:custGeom>
                    <a:avLst/>
                    <a:gdLst>
                      <a:gd name="connsiteX0" fmla="*/ 331241 w 400873"/>
                      <a:gd name="connsiteY0" fmla="*/ 530787 h 519651"/>
                      <a:gd name="connsiteX1" fmla="*/ 33258 w 400873"/>
                      <a:gd name="connsiteY1" fmla="*/ 530787 h 519651"/>
                      <a:gd name="connsiteX2" fmla="*/ 0 w 400873"/>
                      <a:gd name="connsiteY2" fmla="*/ 497826 h 519651"/>
                      <a:gd name="connsiteX3" fmla="*/ 0 w 400873"/>
                      <a:gd name="connsiteY3" fmla="*/ 497678 h 519651"/>
                      <a:gd name="connsiteX4" fmla="*/ 0 w 400873"/>
                      <a:gd name="connsiteY4" fmla="*/ 33109 h 519651"/>
                      <a:gd name="connsiteX5" fmla="*/ 33258 w 400873"/>
                      <a:gd name="connsiteY5" fmla="*/ 0 h 519651"/>
                      <a:gd name="connsiteX6" fmla="*/ 372367 w 400873"/>
                      <a:gd name="connsiteY6" fmla="*/ 0 h 519651"/>
                      <a:gd name="connsiteX7" fmla="*/ 405476 w 400873"/>
                      <a:gd name="connsiteY7" fmla="*/ 33109 h 519651"/>
                      <a:gd name="connsiteX8" fmla="*/ 405476 w 400873"/>
                      <a:gd name="connsiteY8" fmla="*/ 251660 h 519651"/>
                      <a:gd name="connsiteX9" fmla="*/ 375782 w 400873"/>
                      <a:gd name="connsiteY9" fmla="*/ 251660 h 519651"/>
                      <a:gd name="connsiteX10" fmla="*/ 375782 w 400873"/>
                      <a:gd name="connsiteY10" fmla="*/ 33109 h 519651"/>
                      <a:gd name="connsiteX11" fmla="*/ 372519 w 400873"/>
                      <a:gd name="connsiteY11" fmla="*/ 29549 h 519651"/>
                      <a:gd name="connsiteX12" fmla="*/ 372367 w 400873"/>
                      <a:gd name="connsiteY12" fmla="*/ 29546 h 519651"/>
                      <a:gd name="connsiteX13" fmla="*/ 33258 w 400873"/>
                      <a:gd name="connsiteY13" fmla="*/ 29546 h 519651"/>
                      <a:gd name="connsiteX14" fmla="*/ 29694 w 400873"/>
                      <a:gd name="connsiteY14" fmla="*/ 33109 h 519651"/>
                      <a:gd name="connsiteX15" fmla="*/ 29694 w 400873"/>
                      <a:gd name="connsiteY15" fmla="*/ 497678 h 519651"/>
                      <a:gd name="connsiteX16" fmla="*/ 33106 w 400873"/>
                      <a:gd name="connsiteY16" fmla="*/ 501096 h 519651"/>
                      <a:gd name="connsiteX17" fmla="*/ 33258 w 400873"/>
                      <a:gd name="connsiteY17" fmla="*/ 501092 h 519651"/>
                      <a:gd name="connsiteX18" fmla="*/ 331241 w 400873"/>
                      <a:gd name="connsiteY18" fmla="*/ 501092 h 519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400873" h="519651">
                        <a:moveTo>
                          <a:pt x="331241" y="530787"/>
                        </a:moveTo>
                        <a:lnTo>
                          <a:pt x="33258" y="530787"/>
                        </a:lnTo>
                        <a:cubicBezTo>
                          <a:pt x="14972" y="530869"/>
                          <a:pt x="82" y="516112"/>
                          <a:pt x="0" y="497826"/>
                        </a:cubicBezTo>
                        <a:cubicBezTo>
                          <a:pt x="0" y="497777"/>
                          <a:pt x="0" y="497727"/>
                          <a:pt x="0" y="497678"/>
                        </a:cubicBezTo>
                        <a:lnTo>
                          <a:pt x="0" y="33109"/>
                        </a:lnTo>
                        <a:cubicBezTo>
                          <a:pt x="82" y="14800"/>
                          <a:pt x="14948" y="0"/>
                          <a:pt x="33258" y="0"/>
                        </a:cubicBezTo>
                        <a:lnTo>
                          <a:pt x="372367" y="0"/>
                        </a:lnTo>
                        <a:cubicBezTo>
                          <a:pt x="390619" y="81"/>
                          <a:pt x="405395" y="14857"/>
                          <a:pt x="405476" y="33109"/>
                        </a:cubicBezTo>
                        <a:lnTo>
                          <a:pt x="405476" y="251660"/>
                        </a:lnTo>
                        <a:lnTo>
                          <a:pt x="375782" y="251660"/>
                        </a:lnTo>
                        <a:lnTo>
                          <a:pt x="375782" y="33109"/>
                        </a:lnTo>
                        <a:cubicBezTo>
                          <a:pt x="375864" y="31225"/>
                          <a:pt x="374403" y="29631"/>
                          <a:pt x="372519" y="29549"/>
                        </a:cubicBezTo>
                        <a:cubicBezTo>
                          <a:pt x="372468" y="29547"/>
                          <a:pt x="372418" y="29546"/>
                          <a:pt x="372367" y="29546"/>
                        </a:cubicBezTo>
                        <a:lnTo>
                          <a:pt x="33258" y="29546"/>
                        </a:lnTo>
                        <a:cubicBezTo>
                          <a:pt x="31290" y="29546"/>
                          <a:pt x="29694" y="31141"/>
                          <a:pt x="29694" y="33109"/>
                        </a:cubicBezTo>
                        <a:lnTo>
                          <a:pt x="29694" y="497678"/>
                        </a:lnTo>
                        <a:cubicBezTo>
                          <a:pt x="29693" y="499563"/>
                          <a:pt x="31220" y="501094"/>
                          <a:pt x="33106" y="501096"/>
                        </a:cubicBezTo>
                        <a:cubicBezTo>
                          <a:pt x="33157" y="501096"/>
                          <a:pt x="33207" y="501095"/>
                          <a:pt x="33258" y="501092"/>
                        </a:cubicBezTo>
                        <a:lnTo>
                          <a:pt x="331241" y="501092"/>
                        </a:lnTo>
                        <a:close/>
                      </a:path>
                    </a:pathLst>
                  </a:custGeom>
                  <a:solidFill>
                    <a:srgbClr val="1B9CFC"/>
                  </a:solidFill>
                  <a:ln w="1466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685758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24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mazon Ember" panose="020B0603020204020204" pitchFamily="34" charset="0"/>
                      <a:ea typeface="Amazon Ember" panose="020B0603020204020204" pitchFamily="34" charset="0"/>
                      <a:cs typeface="Amazon Ember" panose="020B0603020204020204" pitchFamily="34" charset="0"/>
                    </a:endParaRPr>
                  </a:p>
                </p:txBody>
              </p:sp>
              <p:sp>
                <p:nvSpPr>
                  <p:cNvPr id="272" name="Freeform: Shape 25">
                    <a:extLst>
                      <a:ext uri="{FF2B5EF4-FFF2-40B4-BE49-F238E27FC236}">
                        <a16:creationId xmlns:a16="http://schemas.microsoft.com/office/drawing/2014/main" id="{1218E444-86D3-F940-9E9E-5D1F2172953F}"/>
                      </a:ext>
                    </a:extLst>
                  </p:cNvPr>
                  <p:cNvSpPr/>
                  <p:nvPr/>
                </p:nvSpPr>
                <p:spPr>
                  <a:xfrm>
                    <a:off x="3393458" y="4036643"/>
                    <a:ext cx="103930" cy="103930"/>
                  </a:xfrm>
                  <a:custGeom>
                    <a:avLst/>
                    <a:gdLst>
                      <a:gd name="connsiteX0" fmla="*/ 0 w 103930"/>
                      <a:gd name="connsiteY0" fmla="*/ 20997 h 103930"/>
                      <a:gd name="connsiteX1" fmla="*/ 20997 w 103930"/>
                      <a:gd name="connsiteY1" fmla="*/ 0 h 103930"/>
                      <a:gd name="connsiteX2" fmla="*/ 118424 w 103930"/>
                      <a:gd name="connsiteY2" fmla="*/ 97427 h 103930"/>
                      <a:gd name="connsiteX3" fmla="*/ 97427 w 103930"/>
                      <a:gd name="connsiteY3" fmla="*/ 118424 h 103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3930" h="103930">
                        <a:moveTo>
                          <a:pt x="0" y="20997"/>
                        </a:moveTo>
                        <a:lnTo>
                          <a:pt x="20997" y="0"/>
                        </a:lnTo>
                        <a:lnTo>
                          <a:pt x="118424" y="97427"/>
                        </a:lnTo>
                        <a:lnTo>
                          <a:pt x="97427" y="11842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466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685758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24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mazon Ember" panose="020B0603020204020204" pitchFamily="34" charset="0"/>
                      <a:ea typeface="Amazon Ember" panose="020B0603020204020204" pitchFamily="34" charset="0"/>
                      <a:cs typeface="Amazon Ember" panose="020B0603020204020204" pitchFamily="34" charset="0"/>
                    </a:endParaRPr>
                  </a:p>
                </p:txBody>
              </p:sp>
              <p:sp>
                <p:nvSpPr>
                  <p:cNvPr id="273" name="Freeform: Shape 26">
                    <a:extLst>
                      <a:ext uri="{FF2B5EF4-FFF2-40B4-BE49-F238E27FC236}">
                        <a16:creationId xmlns:a16="http://schemas.microsoft.com/office/drawing/2014/main" id="{090825C2-9E94-7E49-8A71-16B15992A52C}"/>
                      </a:ext>
                    </a:extLst>
                  </p:cNvPr>
                  <p:cNvSpPr/>
                  <p:nvPr/>
                </p:nvSpPr>
                <p:spPr>
                  <a:xfrm>
                    <a:off x="3393458" y="4036643"/>
                    <a:ext cx="103930" cy="103930"/>
                  </a:xfrm>
                  <a:custGeom>
                    <a:avLst/>
                    <a:gdLst>
                      <a:gd name="connsiteX0" fmla="*/ 0 w 103930"/>
                      <a:gd name="connsiteY0" fmla="*/ 97427 h 103930"/>
                      <a:gd name="connsiteX1" fmla="*/ 97427 w 103930"/>
                      <a:gd name="connsiteY1" fmla="*/ 0 h 103930"/>
                      <a:gd name="connsiteX2" fmla="*/ 118424 w 103930"/>
                      <a:gd name="connsiteY2" fmla="*/ 20997 h 103930"/>
                      <a:gd name="connsiteX3" fmla="*/ 20997 w 103930"/>
                      <a:gd name="connsiteY3" fmla="*/ 118424 h 103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3930" h="103930">
                        <a:moveTo>
                          <a:pt x="0" y="97427"/>
                        </a:moveTo>
                        <a:lnTo>
                          <a:pt x="97427" y="0"/>
                        </a:lnTo>
                        <a:lnTo>
                          <a:pt x="118424" y="20997"/>
                        </a:lnTo>
                        <a:lnTo>
                          <a:pt x="20997" y="11842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466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685758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24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mazon Ember" panose="020B0603020204020204" pitchFamily="34" charset="0"/>
                      <a:ea typeface="Amazon Ember" panose="020B0603020204020204" pitchFamily="34" charset="0"/>
                      <a:cs typeface="Amazon Ember" panose="020B0603020204020204" pitchFamily="34" charset="0"/>
                    </a:endParaRPr>
                  </a:p>
                </p:txBody>
              </p:sp>
              <p:sp>
                <p:nvSpPr>
                  <p:cNvPr id="274" name="Freeform: Shape 27">
                    <a:extLst>
                      <a:ext uri="{FF2B5EF4-FFF2-40B4-BE49-F238E27FC236}">
                        <a16:creationId xmlns:a16="http://schemas.microsoft.com/office/drawing/2014/main" id="{B8C5A5A6-741E-1F41-AAA2-1769C7AA5F71}"/>
                      </a:ext>
                    </a:extLst>
                  </p:cNvPr>
                  <p:cNvSpPr/>
                  <p:nvPr/>
                </p:nvSpPr>
                <p:spPr>
                  <a:xfrm>
                    <a:off x="3393462" y="4189721"/>
                    <a:ext cx="103930" cy="103930"/>
                  </a:xfrm>
                  <a:custGeom>
                    <a:avLst/>
                    <a:gdLst>
                      <a:gd name="connsiteX0" fmla="*/ 0 w 103930"/>
                      <a:gd name="connsiteY0" fmla="*/ 20997 h 103930"/>
                      <a:gd name="connsiteX1" fmla="*/ 20997 w 103930"/>
                      <a:gd name="connsiteY1" fmla="*/ 0 h 103930"/>
                      <a:gd name="connsiteX2" fmla="*/ 118424 w 103930"/>
                      <a:gd name="connsiteY2" fmla="*/ 97427 h 103930"/>
                      <a:gd name="connsiteX3" fmla="*/ 97427 w 103930"/>
                      <a:gd name="connsiteY3" fmla="*/ 118424 h 103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3930" h="103930">
                        <a:moveTo>
                          <a:pt x="0" y="20997"/>
                        </a:moveTo>
                        <a:lnTo>
                          <a:pt x="20997" y="0"/>
                        </a:lnTo>
                        <a:lnTo>
                          <a:pt x="118424" y="97427"/>
                        </a:lnTo>
                        <a:lnTo>
                          <a:pt x="97427" y="11842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466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685758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24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mazon Ember" panose="020B0603020204020204" pitchFamily="34" charset="0"/>
                      <a:ea typeface="Amazon Ember" panose="020B0603020204020204" pitchFamily="34" charset="0"/>
                      <a:cs typeface="Amazon Ember" panose="020B0603020204020204" pitchFamily="34" charset="0"/>
                    </a:endParaRPr>
                  </a:p>
                </p:txBody>
              </p:sp>
              <p:sp>
                <p:nvSpPr>
                  <p:cNvPr id="275" name="Freeform: Shape 28">
                    <a:extLst>
                      <a:ext uri="{FF2B5EF4-FFF2-40B4-BE49-F238E27FC236}">
                        <a16:creationId xmlns:a16="http://schemas.microsoft.com/office/drawing/2014/main" id="{776D9E85-D903-F647-9E5B-367F247B4CB8}"/>
                      </a:ext>
                    </a:extLst>
                  </p:cNvPr>
                  <p:cNvSpPr/>
                  <p:nvPr/>
                </p:nvSpPr>
                <p:spPr>
                  <a:xfrm>
                    <a:off x="3393462" y="4189721"/>
                    <a:ext cx="103930" cy="103930"/>
                  </a:xfrm>
                  <a:custGeom>
                    <a:avLst/>
                    <a:gdLst>
                      <a:gd name="connsiteX0" fmla="*/ 0 w 103930"/>
                      <a:gd name="connsiteY0" fmla="*/ 97427 h 103930"/>
                      <a:gd name="connsiteX1" fmla="*/ 97427 w 103930"/>
                      <a:gd name="connsiteY1" fmla="*/ 0 h 103930"/>
                      <a:gd name="connsiteX2" fmla="*/ 118424 w 103930"/>
                      <a:gd name="connsiteY2" fmla="*/ 20997 h 103930"/>
                      <a:gd name="connsiteX3" fmla="*/ 20997 w 103930"/>
                      <a:gd name="connsiteY3" fmla="*/ 118424 h 103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3930" h="103930">
                        <a:moveTo>
                          <a:pt x="0" y="97427"/>
                        </a:moveTo>
                        <a:lnTo>
                          <a:pt x="97427" y="0"/>
                        </a:lnTo>
                        <a:lnTo>
                          <a:pt x="118424" y="20997"/>
                        </a:lnTo>
                        <a:lnTo>
                          <a:pt x="20997" y="11842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466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685758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24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mazon Ember" panose="020B0603020204020204" pitchFamily="34" charset="0"/>
                      <a:ea typeface="Amazon Ember" panose="020B0603020204020204" pitchFamily="34" charset="0"/>
                      <a:cs typeface="Amazon Ember" panose="020B0603020204020204" pitchFamily="34" charset="0"/>
                    </a:endParaRPr>
                  </a:p>
                </p:txBody>
              </p:sp>
              <p:sp>
                <p:nvSpPr>
                  <p:cNvPr id="276" name="Freeform: Shape 29">
                    <a:extLst>
                      <a:ext uri="{FF2B5EF4-FFF2-40B4-BE49-F238E27FC236}">
                        <a16:creationId xmlns:a16="http://schemas.microsoft.com/office/drawing/2014/main" id="{78801DA5-0BE2-5943-869E-EA3678988671}"/>
                      </a:ext>
                    </a:extLst>
                  </p:cNvPr>
                  <p:cNvSpPr/>
                  <p:nvPr/>
                </p:nvSpPr>
                <p:spPr>
                  <a:xfrm>
                    <a:off x="3379303" y="4343140"/>
                    <a:ext cx="148472" cy="118777"/>
                  </a:xfrm>
                  <a:custGeom>
                    <a:avLst/>
                    <a:gdLst>
                      <a:gd name="connsiteX0" fmla="*/ 57162 w 148471"/>
                      <a:gd name="connsiteY0" fmla="*/ 122489 h 118777"/>
                      <a:gd name="connsiteX1" fmla="*/ 46323 w 148471"/>
                      <a:gd name="connsiteY1" fmla="*/ 117887 h 118777"/>
                      <a:gd name="connsiteX2" fmla="*/ 0 w 148471"/>
                      <a:gd name="connsiteY2" fmla="*/ 69188 h 118777"/>
                      <a:gd name="connsiteX3" fmla="*/ 21825 w 148471"/>
                      <a:gd name="connsiteY3" fmla="*/ 48699 h 118777"/>
                      <a:gd name="connsiteX4" fmla="*/ 57607 w 148471"/>
                      <a:gd name="connsiteY4" fmla="*/ 86114 h 118777"/>
                      <a:gd name="connsiteX5" fmla="*/ 139564 w 148471"/>
                      <a:gd name="connsiteY5" fmla="*/ 0 h 118777"/>
                      <a:gd name="connsiteX6" fmla="*/ 161092 w 148471"/>
                      <a:gd name="connsiteY6" fmla="*/ 20489 h 118777"/>
                      <a:gd name="connsiteX7" fmla="*/ 67852 w 148471"/>
                      <a:gd name="connsiteY7" fmla="*/ 117887 h 118777"/>
                      <a:gd name="connsiteX8" fmla="*/ 57162 w 148471"/>
                      <a:gd name="connsiteY8" fmla="*/ 122489 h 118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8471" h="118777">
                        <a:moveTo>
                          <a:pt x="57162" y="122489"/>
                        </a:moveTo>
                        <a:cubicBezTo>
                          <a:pt x="53069" y="122514"/>
                          <a:pt x="49147" y="120849"/>
                          <a:pt x="46323" y="117887"/>
                        </a:cubicBezTo>
                        <a:lnTo>
                          <a:pt x="0" y="69188"/>
                        </a:lnTo>
                        <a:lnTo>
                          <a:pt x="21825" y="48699"/>
                        </a:lnTo>
                        <a:lnTo>
                          <a:pt x="57607" y="86114"/>
                        </a:lnTo>
                        <a:lnTo>
                          <a:pt x="139564" y="0"/>
                        </a:lnTo>
                        <a:lnTo>
                          <a:pt x="161092" y="20489"/>
                        </a:lnTo>
                        <a:lnTo>
                          <a:pt x="67852" y="117887"/>
                        </a:lnTo>
                        <a:cubicBezTo>
                          <a:pt x="65063" y="120812"/>
                          <a:pt x="61203" y="122474"/>
                          <a:pt x="57162" y="12248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466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685758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24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mazon Ember" panose="020B0603020204020204" pitchFamily="34" charset="0"/>
                      <a:ea typeface="Amazon Ember" panose="020B0603020204020204" pitchFamily="34" charset="0"/>
                      <a:cs typeface="Amazon Ember" panose="020B0603020204020204" pitchFamily="34" charset="0"/>
                    </a:endParaRPr>
                  </a:p>
                </p:txBody>
              </p:sp>
              <p:sp>
                <p:nvSpPr>
                  <p:cNvPr id="277" name="Freeform: Shape 2756">
                    <a:extLst>
                      <a:ext uri="{FF2B5EF4-FFF2-40B4-BE49-F238E27FC236}">
                        <a16:creationId xmlns:a16="http://schemas.microsoft.com/office/drawing/2014/main" id="{1C6AE46F-0C33-8B4D-8CC2-0265E0178398}"/>
                      </a:ext>
                    </a:extLst>
                  </p:cNvPr>
                  <p:cNvSpPr/>
                  <p:nvPr/>
                </p:nvSpPr>
                <p:spPr>
                  <a:xfrm>
                    <a:off x="3697329" y="4324578"/>
                    <a:ext cx="282096" cy="148472"/>
                  </a:xfrm>
                  <a:custGeom>
                    <a:avLst/>
                    <a:gdLst>
                      <a:gd name="connsiteX0" fmla="*/ 77502 w 282096"/>
                      <a:gd name="connsiteY0" fmla="*/ 155008 h 148471"/>
                      <a:gd name="connsiteX1" fmla="*/ 0 w 282096"/>
                      <a:gd name="connsiteY1" fmla="*/ 77506 h 148471"/>
                      <a:gd name="connsiteX2" fmla="*/ 77502 w 282096"/>
                      <a:gd name="connsiteY2" fmla="*/ 3 h 148471"/>
                      <a:gd name="connsiteX3" fmla="*/ 149214 w 282096"/>
                      <a:gd name="connsiteY3" fmla="*/ 41427 h 148471"/>
                      <a:gd name="connsiteX4" fmla="*/ 153965 w 282096"/>
                      <a:gd name="connsiteY4" fmla="*/ 41427 h 148471"/>
                      <a:gd name="connsiteX5" fmla="*/ 166734 w 282096"/>
                      <a:gd name="connsiteY5" fmla="*/ 30589 h 148471"/>
                      <a:gd name="connsiteX6" fmla="*/ 186035 w 282096"/>
                      <a:gd name="connsiteY6" fmla="*/ 30589 h 148471"/>
                      <a:gd name="connsiteX7" fmla="*/ 199101 w 282096"/>
                      <a:gd name="connsiteY7" fmla="*/ 41427 h 148471"/>
                      <a:gd name="connsiteX8" fmla="*/ 211721 w 282096"/>
                      <a:gd name="connsiteY8" fmla="*/ 30589 h 148471"/>
                      <a:gd name="connsiteX9" fmla="*/ 231171 w 282096"/>
                      <a:gd name="connsiteY9" fmla="*/ 30589 h 148471"/>
                      <a:gd name="connsiteX10" fmla="*/ 243791 w 282096"/>
                      <a:gd name="connsiteY10" fmla="*/ 41427 h 148471"/>
                      <a:gd name="connsiteX11" fmla="*/ 255223 w 282096"/>
                      <a:gd name="connsiteY11" fmla="*/ 41427 h 148471"/>
                      <a:gd name="connsiteX12" fmla="*/ 265319 w 282096"/>
                      <a:gd name="connsiteY12" fmla="*/ 45436 h 148471"/>
                      <a:gd name="connsiteX13" fmla="*/ 287293 w 282096"/>
                      <a:gd name="connsiteY13" fmla="*/ 66667 h 148471"/>
                      <a:gd name="connsiteX14" fmla="*/ 288778 w 282096"/>
                      <a:gd name="connsiteY14" fmla="*/ 86859 h 148471"/>
                      <a:gd name="connsiteX15" fmla="*/ 272000 w 282096"/>
                      <a:gd name="connsiteY15" fmla="*/ 107794 h 148471"/>
                      <a:gd name="connsiteX16" fmla="*/ 260420 w 282096"/>
                      <a:gd name="connsiteY16" fmla="*/ 113287 h 148471"/>
                      <a:gd name="connsiteX17" fmla="*/ 149214 w 282096"/>
                      <a:gd name="connsiteY17" fmla="*/ 113287 h 148471"/>
                      <a:gd name="connsiteX18" fmla="*/ 77502 w 282096"/>
                      <a:gd name="connsiteY18" fmla="*/ 155008 h 148471"/>
                      <a:gd name="connsiteX19" fmla="*/ 77502 w 282096"/>
                      <a:gd name="connsiteY19" fmla="*/ 29698 h 148471"/>
                      <a:gd name="connsiteX20" fmla="*/ 29694 w 282096"/>
                      <a:gd name="connsiteY20" fmla="*/ 77506 h 148471"/>
                      <a:gd name="connsiteX21" fmla="*/ 77502 w 282096"/>
                      <a:gd name="connsiteY21" fmla="*/ 125314 h 148471"/>
                      <a:gd name="connsiteX22" fmla="*/ 125162 w 282096"/>
                      <a:gd name="connsiteY22" fmla="*/ 93392 h 148471"/>
                      <a:gd name="connsiteX23" fmla="*/ 139118 w 282096"/>
                      <a:gd name="connsiteY23" fmla="*/ 83593 h 148471"/>
                      <a:gd name="connsiteX24" fmla="*/ 253144 w 282096"/>
                      <a:gd name="connsiteY24" fmla="*/ 83593 h 148471"/>
                      <a:gd name="connsiteX25" fmla="*/ 256856 w 282096"/>
                      <a:gd name="connsiteY25" fmla="*/ 78990 h 148471"/>
                      <a:gd name="connsiteX26" fmla="*/ 248987 w 282096"/>
                      <a:gd name="connsiteY26" fmla="*/ 71121 h 148471"/>
                      <a:gd name="connsiteX27" fmla="*/ 238297 w 282096"/>
                      <a:gd name="connsiteY27" fmla="*/ 71121 h 148471"/>
                      <a:gd name="connsiteX28" fmla="*/ 228647 w 282096"/>
                      <a:gd name="connsiteY28" fmla="*/ 67558 h 148471"/>
                      <a:gd name="connsiteX29" fmla="*/ 221371 w 282096"/>
                      <a:gd name="connsiteY29" fmla="*/ 61471 h 148471"/>
                      <a:gd name="connsiteX30" fmla="*/ 214245 w 282096"/>
                      <a:gd name="connsiteY30" fmla="*/ 67558 h 148471"/>
                      <a:gd name="connsiteX31" fmla="*/ 204594 w 282096"/>
                      <a:gd name="connsiteY31" fmla="*/ 71121 h 148471"/>
                      <a:gd name="connsiteX32" fmla="*/ 193310 w 282096"/>
                      <a:gd name="connsiteY32" fmla="*/ 71121 h 148471"/>
                      <a:gd name="connsiteX33" fmla="*/ 183660 w 282096"/>
                      <a:gd name="connsiteY33" fmla="*/ 67558 h 148471"/>
                      <a:gd name="connsiteX34" fmla="*/ 176385 w 282096"/>
                      <a:gd name="connsiteY34" fmla="*/ 61471 h 148471"/>
                      <a:gd name="connsiteX35" fmla="*/ 169258 w 282096"/>
                      <a:gd name="connsiteY35" fmla="*/ 67558 h 148471"/>
                      <a:gd name="connsiteX36" fmla="*/ 159607 w 282096"/>
                      <a:gd name="connsiteY36" fmla="*/ 71121 h 148471"/>
                      <a:gd name="connsiteX37" fmla="*/ 139118 w 282096"/>
                      <a:gd name="connsiteY37" fmla="*/ 71121 h 148471"/>
                      <a:gd name="connsiteX38" fmla="*/ 125162 w 282096"/>
                      <a:gd name="connsiteY38" fmla="*/ 61322 h 148471"/>
                      <a:gd name="connsiteX39" fmla="*/ 77502 w 282096"/>
                      <a:gd name="connsiteY39" fmla="*/ 29698 h 148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282096" h="148471">
                        <a:moveTo>
                          <a:pt x="77502" y="155008"/>
                        </a:moveTo>
                        <a:cubicBezTo>
                          <a:pt x="34699" y="155008"/>
                          <a:pt x="0" y="120309"/>
                          <a:pt x="0" y="77506"/>
                        </a:cubicBezTo>
                        <a:cubicBezTo>
                          <a:pt x="0" y="34702"/>
                          <a:pt x="34699" y="3"/>
                          <a:pt x="77502" y="3"/>
                        </a:cubicBezTo>
                        <a:cubicBezTo>
                          <a:pt x="107163" y="-265"/>
                          <a:pt x="134628" y="15600"/>
                          <a:pt x="149214" y="41427"/>
                        </a:cubicBezTo>
                        <a:lnTo>
                          <a:pt x="153965" y="41427"/>
                        </a:lnTo>
                        <a:lnTo>
                          <a:pt x="166734" y="30589"/>
                        </a:lnTo>
                        <a:cubicBezTo>
                          <a:pt x="172290" y="25836"/>
                          <a:pt x="180479" y="25836"/>
                          <a:pt x="186035" y="30589"/>
                        </a:cubicBezTo>
                        <a:lnTo>
                          <a:pt x="199101" y="41427"/>
                        </a:lnTo>
                        <a:lnTo>
                          <a:pt x="211721" y="30589"/>
                        </a:lnTo>
                        <a:cubicBezTo>
                          <a:pt x="217302" y="25751"/>
                          <a:pt x="225590" y="25751"/>
                          <a:pt x="231171" y="30589"/>
                        </a:cubicBezTo>
                        <a:lnTo>
                          <a:pt x="243791" y="41427"/>
                        </a:lnTo>
                        <a:lnTo>
                          <a:pt x="255223" y="41427"/>
                        </a:lnTo>
                        <a:cubicBezTo>
                          <a:pt x="258974" y="41440"/>
                          <a:pt x="262581" y="42872"/>
                          <a:pt x="265319" y="45436"/>
                        </a:cubicBezTo>
                        <a:lnTo>
                          <a:pt x="287293" y="66667"/>
                        </a:lnTo>
                        <a:cubicBezTo>
                          <a:pt x="293012" y="71964"/>
                          <a:pt x="293660" y="80783"/>
                          <a:pt x="288778" y="86859"/>
                        </a:cubicBezTo>
                        <a:lnTo>
                          <a:pt x="272000" y="107794"/>
                        </a:lnTo>
                        <a:cubicBezTo>
                          <a:pt x="269170" y="111283"/>
                          <a:pt x="264912" y="113303"/>
                          <a:pt x="260420" y="113287"/>
                        </a:cubicBezTo>
                        <a:lnTo>
                          <a:pt x="149214" y="113287"/>
                        </a:lnTo>
                        <a:cubicBezTo>
                          <a:pt x="134705" y="139229"/>
                          <a:pt x="107225" y="155216"/>
                          <a:pt x="77502" y="155008"/>
                        </a:cubicBezTo>
                        <a:close/>
                        <a:moveTo>
                          <a:pt x="77502" y="29698"/>
                        </a:moveTo>
                        <a:cubicBezTo>
                          <a:pt x="51099" y="29698"/>
                          <a:pt x="29694" y="51102"/>
                          <a:pt x="29694" y="77506"/>
                        </a:cubicBezTo>
                        <a:cubicBezTo>
                          <a:pt x="29694" y="103909"/>
                          <a:pt x="51099" y="125314"/>
                          <a:pt x="77502" y="125314"/>
                        </a:cubicBezTo>
                        <a:cubicBezTo>
                          <a:pt x="98478" y="125610"/>
                          <a:pt x="117451" y="112902"/>
                          <a:pt x="125162" y="93392"/>
                        </a:cubicBezTo>
                        <a:cubicBezTo>
                          <a:pt x="127287" y="87513"/>
                          <a:pt x="132867" y="83596"/>
                          <a:pt x="139118" y="83593"/>
                        </a:cubicBezTo>
                        <a:lnTo>
                          <a:pt x="253144" y="83593"/>
                        </a:lnTo>
                        <a:lnTo>
                          <a:pt x="256856" y="78990"/>
                        </a:lnTo>
                        <a:lnTo>
                          <a:pt x="248987" y="71121"/>
                        </a:lnTo>
                        <a:lnTo>
                          <a:pt x="238297" y="71121"/>
                        </a:lnTo>
                        <a:cubicBezTo>
                          <a:pt x="234758" y="71122"/>
                          <a:pt x="231336" y="69858"/>
                          <a:pt x="228647" y="67558"/>
                        </a:cubicBezTo>
                        <a:lnTo>
                          <a:pt x="221371" y="61471"/>
                        </a:lnTo>
                        <a:lnTo>
                          <a:pt x="214245" y="67558"/>
                        </a:lnTo>
                        <a:cubicBezTo>
                          <a:pt x="211555" y="69858"/>
                          <a:pt x="208133" y="71122"/>
                          <a:pt x="204594" y="71121"/>
                        </a:cubicBezTo>
                        <a:lnTo>
                          <a:pt x="193310" y="71121"/>
                        </a:lnTo>
                        <a:cubicBezTo>
                          <a:pt x="189772" y="71122"/>
                          <a:pt x="186349" y="69858"/>
                          <a:pt x="183660" y="67558"/>
                        </a:cubicBezTo>
                        <a:lnTo>
                          <a:pt x="176385" y="61471"/>
                        </a:lnTo>
                        <a:lnTo>
                          <a:pt x="169258" y="67558"/>
                        </a:lnTo>
                        <a:cubicBezTo>
                          <a:pt x="166568" y="69858"/>
                          <a:pt x="163146" y="71122"/>
                          <a:pt x="159607" y="71121"/>
                        </a:cubicBezTo>
                        <a:lnTo>
                          <a:pt x="139118" y="71121"/>
                        </a:lnTo>
                        <a:cubicBezTo>
                          <a:pt x="132867" y="71119"/>
                          <a:pt x="127287" y="67201"/>
                          <a:pt x="125162" y="61322"/>
                        </a:cubicBezTo>
                        <a:cubicBezTo>
                          <a:pt x="117356" y="41929"/>
                          <a:pt x="98404" y="29354"/>
                          <a:pt x="77502" y="2969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466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685758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24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mazon Ember" panose="020B0603020204020204" pitchFamily="34" charset="0"/>
                      <a:ea typeface="Amazon Ember" panose="020B0603020204020204" pitchFamily="34" charset="0"/>
                      <a:cs typeface="Amazon Ember" panose="020B0603020204020204" pitchFamily="34" charset="0"/>
                    </a:endParaRPr>
                  </a:p>
                </p:txBody>
              </p:sp>
              <p:sp>
                <p:nvSpPr>
                  <p:cNvPr id="278" name="Freeform: Shape 2757">
                    <a:extLst>
                      <a:ext uri="{FF2B5EF4-FFF2-40B4-BE49-F238E27FC236}">
                        <a16:creationId xmlns:a16="http://schemas.microsoft.com/office/drawing/2014/main" id="{432E2E44-0B72-A843-9D21-0EC02C1E0041}"/>
                      </a:ext>
                    </a:extLst>
                  </p:cNvPr>
                  <p:cNvSpPr/>
                  <p:nvPr/>
                </p:nvSpPr>
                <p:spPr>
                  <a:xfrm>
                    <a:off x="3740832" y="4382633"/>
                    <a:ext cx="29694" cy="29694"/>
                  </a:xfrm>
                  <a:custGeom>
                    <a:avLst/>
                    <a:gdLst>
                      <a:gd name="connsiteX0" fmla="*/ 38900 w 29694"/>
                      <a:gd name="connsiteY0" fmla="*/ 19450 h 29694"/>
                      <a:gd name="connsiteX1" fmla="*/ 19450 w 29694"/>
                      <a:gd name="connsiteY1" fmla="*/ 38900 h 29694"/>
                      <a:gd name="connsiteX2" fmla="*/ 0 w 29694"/>
                      <a:gd name="connsiteY2" fmla="*/ 19450 h 29694"/>
                      <a:gd name="connsiteX3" fmla="*/ 19450 w 29694"/>
                      <a:gd name="connsiteY3" fmla="*/ 0 h 29694"/>
                      <a:gd name="connsiteX4" fmla="*/ 38900 w 29694"/>
                      <a:gd name="connsiteY4" fmla="*/ 19450 h 29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694" h="29694">
                        <a:moveTo>
                          <a:pt x="38900" y="19450"/>
                        </a:moveTo>
                        <a:cubicBezTo>
                          <a:pt x="38900" y="30192"/>
                          <a:pt x="30192" y="38900"/>
                          <a:pt x="19450" y="38900"/>
                        </a:cubicBezTo>
                        <a:cubicBezTo>
                          <a:pt x="8708" y="38900"/>
                          <a:pt x="0" y="30192"/>
                          <a:pt x="0" y="19450"/>
                        </a:cubicBezTo>
                        <a:cubicBezTo>
                          <a:pt x="0" y="8708"/>
                          <a:pt x="8708" y="0"/>
                          <a:pt x="19450" y="0"/>
                        </a:cubicBezTo>
                        <a:cubicBezTo>
                          <a:pt x="30192" y="0"/>
                          <a:pt x="38900" y="8708"/>
                          <a:pt x="38900" y="1945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466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685758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24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mazon Ember" panose="020B0603020204020204" pitchFamily="34" charset="0"/>
                      <a:ea typeface="Amazon Ember" panose="020B0603020204020204" pitchFamily="34" charset="0"/>
                      <a:cs typeface="Amazon Ember" panose="020B0603020204020204" pitchFamily="34" charset="0"/>
                    </a:endParaRPr>
                  </a:p>
                </p:txBody>
              </p:sp>
              <p:sp>
                <p:nvSpPr>
                  <p:cNvPr id="279" name="Freeform: Shape 866">
                    <a:extLst>
                      <a:ext uri="{FF2B5EF4-FFF2-40B4-BE49-F238E27FC236}">
                        <a16:creationId xmlns:a16="http://schemas.microsoft.com/office/drawing/2014/main" id="{99CFC9A7-70B6-3341-A394-458B97EA742C}"/>
                      </a:ext>
                    </a:extLst>
                  </p:cNvPr>
                  <p:cNvSpPr/>
                  <p:nvPr/>
                </p:nvSpPr>
                <p:spPr>
                  <a:xfrm>
                    <a:off x="3653531" y="4213524"/>
                    <a:ext cx="356332" cy="356332"/>
                  </a:xfrm>
                  <a:custGeom>
                    <a:avLst/>
                    <a:gdLst>
                      <a:gd name="connsiteX0" fmla="*/ 181878 w 356332"/>
                      <a:gd name="connsiteY0" fmla="*/ 363756 h 356332"/>
                      <a:gd name="connsiteX1" fmla="*/ 0 w 356332"/>
                      <a:gd name="connsiteY1" fmla="*/ 181878 h 356332"/>
                      <a:gd name="connsiteX2" fmla="*/ 181878 w 356332"/>
                      <a:gd name="connsiteY2" fmla="*/ 0 h 356332"/>
                      <a:gd name="connsiteX3" fmla="*/ 363756 w 356332"/>
                      <a:gd name="connsiteY3" fmla="*/ 181878 h 356332"/>
                      <a:gd name="connsiteX4" fmla="*/ 363756 w 356332"/>
                      <a:gd name="connsiteY4" fmla="*/ 182175 h 356332"/>
                      <a:gd name="connsiteX5" fmla="*/ 181878 w 356332"/>
                      <a:gd name="connsiteY5" fmla="*/ 363756 h 356332"/>
                      <a:gd name="connsiteX6" fmla="*/ 181878 w 356332"/>
                      <a:gd name="connsiteY6" fmla="*/ 29694 h 356332"/>
                      <a:gd name="connsiteX7" fmla="*/ 29694 w 356332"/>
                      <a:gd name="connsiteY7" fmla="*/ 181878 h 356332"/>
                      <a:gd name="connsiteX8" fmla="*/ 181878 w 356332"/>
                      <a:gd name="connsiteY8" fmla="*/ 334062 h 356332"/>
                      <a:gd name="connsiteX9" fmla="*/ 334061 w 356332"/>
                      <a:gd name="connsiteY9" fmla="*/ 182175 h 356332"/>
                      <a:gd name="connsiteX10" fmla="*/ 181878 w 356332"/>
                      <a:gd name="connsiteY10" fmla="*/ 29694 h 356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56332" h="356332">
                        <a:moveTo>
                          <a:pt x="181878" y="363756"/>
                        </a:moveTo>
                        <a:cubicBezTo>
                          <a:pt x="81429" y="363756"/>
                          <a:pt x="0" y="282326"/>
                          <a:pt x="0" y="181878"/>
                        </a:cubicBezTo>
                        <a:cubicBezTo>
                          <a:pt x="0" y="81429"/>
                          <a:pt x="81430" y="0"/>
                          <a:pt x="181878" y="0"/>
                        </a:cubicBezTo>
                        <a:cubicBezTo>
                          <a:pt x="282327" y="0"/>
                          <a:pt x="363756" y="81430"/>
                          <a:pt x="363756" y="181878"/>
                        </a:cubicBezTo>
                        <a:cubicBezTo>
                          <a:pt x="363756" y="181977"/>
                          <a:pt x="363756" y="182076"/>
                          <a:pt x="363756" y="182175"/>
                        </a:cubicBezTo>
                        <a:cubicBezTo>
                          <a:pt x="363429" y="282440"/>
                          <a:pt x="282143" y="363593"/>
                          <a:pt x="181878" y="363756"/>
                        </a:cubicBezTo>
                        <a:close/>
                        <a:moveTo>
                          <a:pt x="181878" y="29694"/>
                        </a:moveTo>
                        <a:cubicBezTo>
                          <a:pt x="97829" y="29695"/>
                          <a:pt x="29694" y="97830"/>
                          <a:pt x="29694" y="181878"/>
                        </a:cubicBezTo>
                        <a:cubicBezTo>
                          <a:pt x="29695" y="265927"/>
                          <a:pt x="97830" y="334062"/>
                          <a:pt x="181878" y="334062"/>
                        </a:cubicBezTo>
                        <a:cubicBezTo>
                          <a:pt x="265811" y="334061"/>
                          <a:pt x="333898" y="266107"/>
                          <a:pt x="334061" y="182175"/>
                        </a:cubicBezTo>
                        <a:cubicBezTo>
                          <a:pt x="334143" y="98044"/>
                          <a:pt x="266008" y="29776"/>
                          <a:pt x="181878" y="29694"/>
                        </a:cubicBezTo>
                        <a:close/>
                      </a:path>
                    </a:pathLst>
                  </a:custGeom>
                  <a:solidFill>
                    <a:srgbClr val="1B9CFC"/>
                  </a:solidFill>
                  <a:ln w="1466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defTabSz="685758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24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mazon Ember" panose="020B0603020204020204" pitchFamily="34" charset="0"/>
                      <a:ea typeface="Amazon Ember" panose="020B0603020204020204" pitchFamily="34" charset="0"/>
                      <a:cs typeface="Amazon Ember" panose="020B0603020204020204" pitchFamily="34" charset="0"/>
                    </a:endParaRPr>
                  </a:p>
                </p:txBody>
              </p:sp>
            </p:grpSp>
          </p:grpSp>
        </p:grpSp>
      </p:grpSp>
      <p:grpSp>
        <p:nvGrpSpPr>
          <p:cNvPr id="285" name="Group 284">
            <a:extLst>
              <a:ext uri="{FF2B5EF4-FFF2-40B4-BE49-F238E27FC236}">
                <a16:creationId xmlns:a16="http://schemas.microsoft.com/office/drawing/2014/main" id="{5E774290-DD50-CA45-A98D-1F3B28A245D3}"/>
              </a:ext>
            </a:extLst>
          </p:cNvPr>
          <p:cNvGrpSpPr/>
          <p:nvPr/>
        </p:nvGrpSpPr>
        <p:grpSpPr>
          <a:xfrm>
            <a:off x="4945881" y="2905894"/>
            <a:ext cx="728614" cy="728614"/>
            <a:chOff x="7913409" y="4649431"/>
            <a:chExt cx="1165782" cy="1165782"/>
          </a:xfrm>
        </p:grpSpPr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3028805F-44D2-3347-9FEC-251506BAC7C5}"/>
                </a:ext>
              </a:extLst>
            </p:cNvPr>
            <p:cNvSpPr/>
            <p:nvPr/>
          </p:nvSpPr>
          <p:spPr bwMode="auto">
            <a:xfrm>
              <a:off x="7913409" y="4649431"/>
              <a:ext cx="1165782" cy="1165782"/>
            </a:xfrm>
            <a:prstGeom prst="ellipse">
              <a:avLst/>
            </a:prstGeom>
            <a:solidFill>
              <a:srgbClr val="000000"/>
            </a:solidFill>
            <a:ln w="25400" cap="flat" cmpd="sng" algn="ctr">
              <a:solidFill>
                <a:srgbClr val="FFCE3F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582795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grpSp>
          <p:nvGrpSpPr>
            <p:cNvPr id="287" name="Graphic 14">
              <a:extLst>
                <a:ext uri="{FF2B5EF4-FFF2-40B4-BE49-F238E27FC236}">
                  <a16:creationId xmlns:a16="http://schemas.microsoft.com/office/drawing/2014/main" id="{D1BCB8C2-8606-A44A-8F7D-ECB0B27971FF}"/>
                </a:ext>
              </a:extLst>
            </p:cNvPr>
            <p:cNvGrpSpPr/>
            <p:nvPr/>
          </p:nvGrpSpPr>
          <p:grpSpPr>
            <a:xfrm>
              <a:off x="8216170" y="4949811"/>
              <a:ext cx="617410" cy="617410"/>
              <a:chOff x="8258637" y="4973353"/>
              <a:chExt cx="617410" cy="617410"/>
            </a:xfrm>
            <a:solidFill>
              <a:srgbClr val="FFCE3F"/>
            </a:solidFill>
          </p:grpSpPr>
          <p:sp>
            <p:nvSpPr>
              <p:cNvPr id="288" name="Freeform: Shape 31">
                <a:extLst>
                  <a:ext uri="{FF2B5EF4-FFF2-40B4-BE49-F238E27FC236}">
                    <a16:creationId xmlns:a16="http://schemas.microsoft.com/office/drawing/2014/main" id="{502C5B37-8D66-534D-8874-1AA3D7770CEA}"/>
                  </a:ext>
                </a:extLst>
              </p:cNvPr>
              <p:cNvSpPr/>
              <p:nvPr/>
            </p:nvSpPr>
            <p:spPr>
              <a:xfrm>
                <a:off x="8258637" y="4973353"/>
                <a:ext cx="397816" cy="477379"/>
              </a:xfrm>
              <a:custGeom>
                <a:avLst/>
                <a:gdLst>
                  <a:gd name="connsiteX0" fmla="*/ 299157 w 397815"/>
                  <a:gd name="connsiteY0" fmla="*/ 486528 h 477378"/>
                  <a:gd name="connsiteX1" fmla="*/ 13261 w 397815"/>
                  <a:gd name="connsiteY1" fmla="*/ 486528 h 477378"/>
                  <a:gd name="connsiteX2" fmla="*/ 0 w 397815"/>
                  <a:gd name="connsiteY2" fmla="*/ 473268 h 477378"/>
                  <a:gd name="connsiteX3" fmla="*/ 0 w 397815"/>
                  <a:gd name="connsiteY3" fmla="*/ 13261 h 477378"/>
                  <a:gd name="connsiteX4" fmla="*/ 13261 w 397815"/>
                  <a:gd name="connsiteY4" fmla="*/ 0 h 477378"/>
                  <a:gd name="connsiteX5" fmla="*/ 386146 w 397815"/>
                  <a:gd name="connsiteY5" fmla="*/ 0 h 477378"/>
                  <a:gd name="connsiteX6" fmla="*/ 399407 w 397815"/>
                  <a:gd name="connsiteY6" fmla="*/ 13261 h 477378"/>
                  <a:gd name="connsiteX7" fmla="*/ 399407 w 397815"/>
                  <a:gd name="connsiteY7" fmla="*/ 261895 h 477378"/>
                  <a:gd name="connsiteX8" fmla="*/ 372886 w 397815"/>
                  <a:gd name="connsiteY8" fmla="*/ 261895 h 477378"/>
                  <a:gd name="connsiteX9" fmla="*/ 372886 w 397815"/>
                  <a:gd name="connsiteY9" fmla="*/ 26521 h 477378"/>
                  <a:gd name="connsiteX10" fmla="*/ 26521 w 397815"/>
                  <a:gd name="connsiteY10" fmla="*/ 26521 h 477378"/>
                  <a:gd name="connsiteX11" fmla="*/ 26521 w 397815"/>
                  <a:gd name="connsiteY11" fmla="*/ 460007 h 477378"/>
                  <a:gd name="connsiteX12" fmla="*/ 299157 w 397815"/>
                  <a:gd name="connsiteY12" fmla="*/ 460007 h 477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7815" h="477378">
                    <a:moveTo>
                      <a:pt x="299157" y="486528"/>
                    </a:moveTo>
                    <a:lnTo>
                      <a:pt x="13261" y="486528"/>
                    </a:lnTo>
                    <a:cubicBezTo>
                      <a:pt x="5937" y="486528"/>
                      <a:pt x="0" y="480592"/>
                      <a:pt x="0" y="473268"/>
                    </a:cubicBezTo>
                    <a:lnTo>
                      <a:pt x="0" y="13261"/>
                    </a:lnTo>
                    <a:cubicBezTo>
                      <a:pt x="0" y="5937"/>
                      <a:pt x="5937" y="0"/>
                      <a:pt x="13261" y="0"/>
                    </a:cubicBezTo>
                    <a:lnTo>
                      <a:pt x="386146" y="0"/>
                    </a:lnTo>
                    <a:cubicBezTo>
                      <a:pt x="393470" y="0"/>
                      <a:pt x="399407" y="5937"/>
                      <a:pt x="399407" y="13261"/>
                    </a:cubicBezTo>
                    <a:lnTo>
                      <a:pt x="399407" y="261895"/>
                    </a:lnTo>
                    <a:lnTo>
                      <a:pt x="372886" y="261895"/>
                    </a:lnTo>
                    <a:lnTo>
                      <a:pt x="372886" y="26521"/>
                    </a:lnTo>
                    <a:lnTo>
                      <a:pt x="26521" y="26521"/>
                    </a:lnTo>
                    <a:lnTo>
                      <a:pt x="26521" y="460007"/>
                    </a:lnTo>
                    <a:lnTo>
                      <a:pt x="299157" y="460007"/>
                    </a:lnTo>
                    <a:close/>
                  </a:path>
                </a:pathLst>
              </a:custGeom>
              <a:grpFill/>
              <a:ln w="131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68575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4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endParaRPr>
              </a:p>
            </p:txBody>
          </p:sp>
          <p:sp>
            <p:nvSpPr>
              <p:cNvPr id="289" name="Freeform: Shape 32">
                <a:extLst>
                  <a:ext uri="{FF2B5EF4-FFF2-40B4-BE49-F238E27FC236}">
                    <a16:creationId xmlns:a16="http://schemas.microsoft.com/office/drawing/2014/main" id="{3B8695E2-2D1F-2F4F-A59C-56DB8A078EDE}"/>
                  </a:ext>
                </a:extLst>
              </p:cNvPr>
              <p:cNvSpPr/>
              <p:nvPr/>
            </p:nvSpPr>
            <p:spPr>
              <a:xfrm>
                <a:off x="8446008" y="5072807"/>
                <a:ext cx="159126" cy="26521"/>
              </a:xfrm>
              <a:custGeom>
                <a:avLst/>
                <a:gdLst>
                  <a:gd name="connsiteX0" fmla="*/ 0 w 159126"/>
                  <a:gd name="connsiteY0" fmla="*/ 0 h 26521"/>
                  <a:gd name="connsiteX1" fmla="*/ 161646 w 159126"/>
                  <a:gd name="connsiteY1" fmla="*/ 0 h 26521"/>
                  <a:gd name="connsiteX2" fmla="*/ 161646 w 159126"/>
                  <a:gd name="connsiteY2" fmla="*/ 26521 h 26521"/>
                  <a:gd name="connsiteX3" fmla="*/ 0 w 159126"/>
                  <a:gd name="connsiteY3" fmla="*/ 26521 h 26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126" h="26521">
                    <a:moveTo>
                      <a:pt x="0" y="0"/>
                    </a:moveTo>
                    <a:lnTo>
                      <a:pt x="161646" y="0"/>
                    </a:lnTo>
                    <a:lnTo>
                      <a:pt x="161646" y="26521"/>
                    </a:lnTo>
                    <a:lnTo>
                      <a:pt x="0" y="26521"/>
                    </a:lnTo>
                    <a:close/>
                  </a:path>
                </a:pathLst>
              </a:custGeom>
              <a:grpFill/>
              <a:ln w="131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68575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4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endParaRPr>
              </a:p>
            </p:txBody>
          </p:sp>
          <p:sp>
            <p:nvSpPr>
              <p:cNvPr id="290" name="Freeform: Shape 33">
                <a:extLst>
                  <a:ext uri="{FF2B5EF4-FFF2-40B4-BE49-F238E27FC236}">
                    <a16:creationId xmlns:a16="http://schemas.microsoft.com/office/drawing/2014/main" id="{5B57184A-D853-6748-A1DC-4FD89AB61D34}"/>
                  </a:ext>
                </a:extLst>
              </p:cNvPr>
              <p:cNvSpPr/>
              <p:nvPr/>
            </p:nvSpPr>
            <p:spPr>
              <a:xfrm>
                <a:off x="8446008" y="5209523"/>
                <a:ext cx="159126" cy="26521"/>
              </a:xfrm>
              <a:custGeom>
                <a:avLst/>
                <a:gdLst>
                  <a:gd name="connsiteX0" fmla="*/ 0 w 159126"/>
                  <a:gd name="connsiteY0" fmla="*/ 0 h 26521"/>
                  <a:gd name="connsiteX1" fmla="*/ 161646 w 159126"/>
                  <a:gd name="connsiteY1" fmla="*/ 0 h 26521"/>
                  <a:gd name="connsiteX2" fmla="*/ 161646 w 159126"/>
                  <a:gd name="connsiteY2" fmla="*/ 26521 h 26521"/>
                  <a:gd name="connsiteX3" fmla="*/ 0 w 159126"/>
                  <a:gd name="connsiteY3" fmla="*/ 26521 h 26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126" h="26521">
                    <a:moveTo>
                      <a:pt x="0" y="0"/>
                    </a:moveTo>
                    <a:lnTo>
                      <a:pt x="161646" y="0"/>
                    </a:lnTo>
                    <a:lnTo>
                      <a:pt x="161646" y="26521"/>
                    </a:lnTo>
                    <a:lnTo>
                      <a:pt x="0" y="26521"/>
                    </a:lnTo>
                    <a:close/>
                  </a:path>
                </a:pathLst>
              </a:custGeom>
              <a:grpFill/>
              <a:ln w="131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68575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4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endParaRPr>
              </a:p>
            </p:txBody>
          </p:sp>
          <p:sp>
            <p:nvSpPr>
              <p:cNvPr id="291" name="Freeform: Shape 34">
                <a:extLst>
                  <a:ext uri="{FF2B5EF4-FFF2-40B4-BE49-F238E27FC236}">
                    <a16:creationId xmlns:a16="http://schemas.microsoft.com/office/drawing/2014/main" id="{1808B382-7874-6244-BD49-B1D7C5C8B797}"/>
                  </a:ext>
                </a:extLst>
              </p:cNvPr>
              <p:cNvSpPr/>
              <p:nvPr/>
            </p:nvSpPr>
            <p:spPr>
              <a:xfrm>
                <a:off x="8446008" y="5333906"/>
                <a:ext cx="66303" cy="26521"/>
              </a:xfrm>
              <a:custGeom>
                <a:avLst/>
                <a:gdLst>
                  <a:gd name="connsiteX0" fmla="*/ 0 w 66302"/>
                  <a:gd name="connsiteY0" fmla="*/ 0 h 26521"/>
                  <a:gd name="connsiteX1" fmla="*/ 74657 w 66302"/>
                  <a:gd name="connsiteY1" fmla="*/ 0 h 26521"/>
                  <a:gd name="connsiteX2" fmla="*/ 74657 w 66302"/>
                  <a:gd name="connsiteY2" fmla="*/ 26521 h 26521"/>
                  <a:gd name="connsiteX3" fmla="*/ 0 w 66302"/>
                  <a:gd name="connsiteY3" fmla="*/ 26521 h 26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302" h="26521">
                    <a:moveTo>
                      <a:pt x="0" y="0"/>
                    </a:moveTo>
                    <a:lnTo>
                      <a:pt x="74657" y="0"/>
                    </a:lnTo>
                    <a:lnTo>
                      <a:pt x="74657" y="26521"/>
                    </a:lnTo>
                    <a:lnTo>
                      <a:pt x="0" y="26521"/>
                    </a:lnTo>
                    <a:close/>
                  </a:path>
                </a:pathLst>
              </a:custGeom>
              <a:grpFill/>
              <a:ln w="131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68575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4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endParaRPr>
              </a:p>
            </p:txBody>
          </p:sp>
          <p:sp>
            <p:nvSpPr>
              <p:cNvPr id="292" name="Freeform: Shape 35">
                <a:extLst>
                  <a:ext uri="{FF2B5EF4-FFF2-40B4-BE49-F238E27FC236}">
                    <a16:creationId xmlns:a16="http://schemas.microsoft.com/office/drawing/2014/main" id="{F6661608-1BA5-2A49-87E6-BDCA63B6FD57}"/>
                  </a:ext>
                </a:extLst>
              </p:cNvPr>
              <p:cNvSpPr/>
              <p:nvPr/>
            </p:nvSpPr>
            <p:spPr>
              <a:xfrm>
                <a:off x="8299877" y="5020958"/>
                <a:ext cx="106084" cy="92824"/>
              </a:xfrm>
              <a:custGeom>
                <a:avLst/>
                <a:gdLst>
                  <a:gd name="connsiteX0" fmla="*/ 49064 w 106084"/>
                  <a:gd name="connsiteY0" fmla="*/ 99587 h 92823"/>
                  <a:gd name="connsiteX1" fmla="*/ 39782 w 106084"/>
                  <a:gd name="connsiteY1" fmla="*/ 95741 h 92823"/>
                  <a:gd name="connsiteX2" fmla="*/ 0 w 106084"/>
                  <a:gd name="connsiteY2" fmla="*/ 55959 h 92823"/>
                  <a:gd name="connsiteX3" fmla="*/ 18432 w 106084"/>
                  <a:gd name="connsiteY3" fmla="*/ 37527 h 92823"/>
                  <a:gd name="connsiteX4" fmla="*/ 47473 w 106084"/>
                  <a:gd name="connsiteY4" fmla="*/ 66303 h 92823"/>
                  <a:gd name="connsiteX5" fmla="*/ 97995 w 106084"/>
                  <a:gd name="connsiteY5" fmla="*/ 0 h 92823"/>
                  <a:gd name="connsiteX6" fmla="*/ 119079 w 106084"/>
                  <a:gd name="connsiteY6" fmla="*/ 16045 h 92823"/>
                  <a:gd name="connsiteX7" fmla="*/ 59407 w 106084"/>
                  <a:gd name="connsiteY7" fmla="*/ 94813 h 92823"/>
                  <a:gd name="connsiteX8" fmla="*/ 49727 w 106084"/>
                  <a:gd name="connsiteY8" fmla="*/ 99984 h 92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084" h="92823">
                    <a:moveTo>
                      <a:pt x="49064" y="99587"/>
                    </a:moveTo>
                    <a:cubicBezTo>
                      <a:pt x="45585" y="99572"/>
                      <a:pt x="42251" y="98191"/>
                      <a:pt x="39782" y="95741"/>
                    </a:cubicBezTo>
                    <a:lnTo>
                      <a:pt x="0" y="55959"/>
                    </a:lnTo>
                    <a:lnTo>
                      <a:pt x="18432" y="37527"/>
                    </a:lnTo>
                    <a:lnTo>
                      <a:pt x="47473" y="66303"/>
                    </a:lnTo>
                    <a:lnTo>
                      <a:pt x="97995" y="0"/>
                    </a:lnTo>
                    <a:lnTo>
                      <a:pt x="119079" y="16045"/>
                    </a:lnTo>
                    <a:lnTo>
                      <a:pt x="59407" y="94813"/>
                    </a:lnTo>
                    <a:cubicBezTo>
                      <a:pt x="57079" y="97854"/>
                      <a:pt x="53549" y="99739"/>
                      <a:pt x="49727" y="999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1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68575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4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endParaRPr>
              </a:p>
            </p:txBody>
          </p:sp>
          <p:sp>
            <p:nvSpPr>
              <p:cNvPr id="293" name="Freeform: Shape 36">
                <a:extLst>
                  <a:ext uri="{FF2B5EF4-FFF2-40B4-BE49-F238E27FC236}">
                    <a16:creationId xmlns:a16="http://schemas.microsoft.com/office/drawing/2014/main" id="{7CEE1E99-3D26-4D4C-958D-B0337D82A631}"/>
                  </a:ext>
                </a:extLst>
              </p:cNvPr>
              <p:cNvSpPr/>
              <p:nvPr/>
            </p:nvSpPr>
            <p:spPr>
              <a:xfrm>
                <a:off x="8299877" y="5153563"/>
                <a:ext cx="106084" cy="92824"/>
              </a:xfrm>
              <a:custGeom>
                <a:avLst/>
                <a:gdLst>
                  <a:gd name="connsiteX0" fmla="*/ 49064 w 106084"/>
                  <a:gd name="connsiteY0" fmla="*/ 99587 h 92823"/>
                  <a:gd name="connsiteX1" fmla="*/ 39782 w 106084"/>
                  <a:gd name="connsiteY1" fmla="*/ 95741 h 92823"/>
                  <a:gd name="connsiteX2" fmla="*/ 0 w 106084"/>
                  <a:gd name="connsiteY2" fmla="*/ 55959 h 92823"/>
                  <a:gd name="connsiteX3" fmla="*/ 18432 w 106084"/>
                  <a:gd name="connsiteY3" fmla="*/ 37527 h 92823"/>
                  <a:gd name="connsiteX4" fmla="*/ 47473 w 106084"/>
                  <a:gd name="connsiteY4" fmla="*/ 66303 h 92823"/>
                  <a:gd name="connsiteX5" fmla="*/ 97995 w 106084"/>
                  <a:gd name="connsiteY5" fmla="*/ 0 h 92823"/>
                  <a:gd name="connsiteX6" fmla="*/ 119079 w 106084"/>
                  <a:gd name="connsiteY6" fmla="*/ 16045 h 92823"/>
                  <a:gd name="connsiteX7" fmla="*/ 59407 w 106084"/>
                  <a:gd name="connsiteY7" fmla="*/ 94813 h 92823"/>
                  <a:gd name="connsiteX8" fmla="*/ 49727 w 106084"/>
                  <a:gd name="connsiteY8" fmla="*/ 99984 h 92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084" h="92823">
                    <a:moveTo>
                      <a:pt x="49064" y="99587"/>
                    </a:moveTo>
                    <a:cubicBezTo>
                      <a:pt x="45585" y="99572"/>
                      <a:pt x="42251" y="98191"/>
                      <a:pt x="39782" y="95741"/>
                    </a:cubicBezTo>
                    <a:lnTo>
                      <a:pt x="0" y="55959"/>
                    </a:lnTo>
                    <a:lnTo>
                      <a:pt x="18432" y="37527"/>
                    </a:lnTo>
                    <a:lnTo>
                      <a:pt x="47473" y="66303"/>
                    </a:lnTo>
                    <a:lnTo>
                      <a:pt x="97995" y="0"/>
                    </a:lnTo>
                    <a:lnTo>
                      <a:pt x="119079" y="16045"/>
                    </a:lnTo>
                    <a:lnTo>
                      <a:pt x="59407" y="94813"/>
                    </a:lnTo>
                    <a:cubicBezTo>
                      <a:pt x="57079" y="97854"/>
                      <a:pt x="53549" y="99739"/>
                      <a:pt x="49727" y="999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1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68575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4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endParaRPr>
              </a:p>
            </p:txBody>
          </p:sp>
          <p:sp>
            <p:nvSpPr>
              <p:cNvPr id="294" name="Freeform: Shape 37">
                <a:extLst>
                  <a:ext uri="{FF2B5EF4-FFF2-40B4-BE49-F238E27FC236}">
                    <a16:creationId xmlns:a16="http://schemas.microsoft.com/office/drawing/2014/main" id="{660BD715-FE4D-E54F-A870-A466166E2B6B}"/>
                  </a:ext>
                </a:extLst>
              </p:cNvPr>
              <p:cNvSpPr/>
              <p:nvPr/>
            </p:nvSpPr>
            <p:spPr>
              <a:xfrm>
                <a:off x="8299877" y="5286168"/>
                <a:ext cx="106084" cy="92824"/>
              </a:xfrm>
              <a:custGeom>
                <a:avLst/>
                <a:gdLst>
                  <a:gd name="connsiteX0" fmla="*/ 49064 w 106084"/>
                  <a:gd name="connsiteY0" fmla="*/ 99586 h 92823"/>
                  <a:gd name="connsiteX1" fmla="*/ 39782 w 106084"/>
                  <a:gd name="connsiteY1" fmla="*/ 95741 h 92823"/>
                  <a:gd name="connsiteX2" fmla="*/ 0 w 106084"/>
                  <a:gd name="connsiteY2" fmla="*/ 55959 h 92823"/>
                  <a:gd name="connsiteX3" fmla="*/ 18432 w 106084"/>
                  <a:gd name="connsiteY3" fmla="*/ 37527 h 92823"/>
                  <a:gd name="connsiteX4" fmla="*/ 47473 w 106084"/>
                  <a:gd name="connsiteY4" fmla="*/ 66303 h 92823"/>
                  <a:gd name="connsiteX5" fmla="*/ 97995 w 106084"/>
                  <a:gd name="connsiteY5" fmla="*/ 0 h 92823"/>
                  <a:gd name="connsiteX6" fmla="*/ 119079 w 106084"/>
                  <a:gd name="connsiteY6" fmla="*/ 16045 h 92823"/>
                  <a:gd name="connsiteX7" fmla="*/ 59407 w 106084"/>
                  <a:gd name="connsiteY7" fmla="*/ 94813 h 92823"/>
                  <a:gd name="connsiteX8" fmla="*/ 49727 w 106084"/>
                  <a:gd name="connsiteY8" fmla="*/ 99984 h 92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084" h="92823">
                    <a:moveTo>
                      <a:pt x="49064" y="99586"/>
                    </a:moveTo>
                    <a:cubicBezTo>
                      <a:pt x="45585" y="99572"/>
                      <a:pt x="42251" y="98191"/>
                      <a:pt x="39782" y="95741"/>
                    </a:cubicBezTo>
                    <a:lnTo>
                      <a:pt x="0" y="55959"/>
                    </a:lnTo>
                    <a:lnTo>
                      <a:pt x="18432" y="37527"/>
                    </a:lnTo>
                    <a:lnTo>
                      <a:pt x="47473" y="66303"/>
                    </a:lnTo>
                    <a:lnTo>
                      <a:pt x="97995" y="0"/>
                    </a:lnTo>
                    <a:lnTo>
                      <a:pt x="119079" y="16045"/>
                    </a:lnTo>
                    <a:lnTo>
                      <a:pt x="59407" y="94813"/>
                    </a:lnTo>
                    <a:cubicBezTo>
                      <a:pt x="57079" y="97854"/>
                      <a:pt x="53549" y="99739"/>
                      <a:pt x="49727" y="999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1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68575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4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endParaRPr>
              </a:p>
            </p:txBody>
          </p:sp>
          <p:sp>
            <p:nvSpPr>
              <p:cNvPr id="295" name="Freeform: Shape 38">
                <a:extLst>
                  <a:ext uri="{FF2B5EF4-FFF2-40B4-BE49-F238E27FC236}">
                    <a16:creationId xmlns:a16="http://schemas.microsoft.com/office/drawing/2014/main" id="{D6792B37-AC12-804C-BC7E-C58868B65F53}"/>
                  </a:ext>
                </a:extLst>
              </p:cNvPr>
              <p:cNvSpPr/>
              <p:nvPr/>
            </p:nvSpPr>
            <p:spPr>
              <a:xfrm>
                <a:off x="8544534" y="5259250"/>
                <a:ext cx="331513" cy="331513"/>
              </a:xfrm>
              <a:custGeom>
                <a:avLst/>
                <a:gdLst>
                  <a:gd name="connsiteX0" fmla="*/ 199703 w 331513"/>
                  <a:gd name="connsiteY0" fmla="*/ 337348 h 331513"/>
                  <a:gd name="connsiteX1" fmla="*/ 190421 w 331513"/>
                  <a:gd name="connsiteY1" fmla="*/ 333502 h 331513"/>
                  <a:gd name="connsiteX2" fmla="*/ 3978 w 331513"/>
                  <a:gd name="connsiteY2" fmla="*/ 146927 h 331513"/>
                  <a:gd name="connsiteX3" fmla="*/ 0 w 331513"/>
                  <a:gd name="connsiteY3" fmla="*/ 137644 h 331513"/>
                  <a:gd name="connsiteX4" fmla="*/ 0 w 331513"/>
                  <a:gd name="connsiteY4" fmla="*/ 13261 h 331513"/>
                  <a:gd name="connsiteX5" fmla="*/ 13261 w 331513"/>
                  <a:gd name="connsiteY5" fmla="*/ 0 h 331513"/>
                  <a:gd name="connsiteX6" fmla="*/ 137644 w 331513"/>
                  <a:gd name="connsiteY6" fmla="*/ 0 h 331513"/>
                  <a:gd name="connsiteX7" fmla="*/ 146927 w 331513"/>
                  <a:gd name="connsiteY7" fmla="*/ 3978 h 331513"/>
                  <a:gd name="connsiteX8" fmla="*/ 333502 w 331513"/>
                  <a:gd name="connsiteY8" fmla="*/ 190421 h 331513"/>
                  <a:gd name="connsiteX9" fmla="*/ 333502 w 331513"/>
                  <a:gd name="connsiteY9" fmla="*/ 209118 h 331513"/>
                  <a:gd name="connsiteX10" fmla="*/ 209118 w 331513"/>
                  <a:gd name="connsiteY10" fmla="*/ 333502 h 331513"/>
                  <a:gd name="connsiteX11" fmla="*/ 199703 w 331513"/>
                  <a:gd name="connsiteY11" fmla="*/ 337348 h 331513"/>
                  <a:gd name="connsiteX12" fmla="*/ 26521 w 331513"/>
                  <a:gd name="connsiteY12" fmla="*/ 131810 h 331513"/>
                  <a:gd name="connsiteX13" fmla="*/ 199703 w 331513"/>
                  <a:gd name="connsiteY13" fmla="*/ 305390 h 331513"/>
                  <a:gd name="connsiteX14" fmla="*/ 305788 w 331513"/>
                  <a:gd name="connsiteY14" fmla="*/ 199306 h 331513"/>
                  <a:gd name="connsiteX15" fmla="*/ 131810 w 331513"/>
                  <a:gd name="connsiteY15" fmla="*/ 26521 h 331513"/>
                  <a:gd name="connsiteX16" fmla="*/ 25725 w 331513"/>
                  <a:gd name="connsiteY16" fmla="*/ 26521 h 331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31513" h="331513">
                    <a:moveTo>
                      <a:pt x="199703" y="337348"/>
                    </a:moveTo>
                    <a:cubicBezTo>
                      <a:pt x="196225" y="337333"/>
                      <a:pt x="192891" y="335952"/>
                      <a:pt x="190421" y="333502"/>
                    </a:cubicBezTo>
                    <a:lnTo>
                      <a:pt x="3978" y="146927"/>
                    </a:lnTo>
                    <a:cubicBezTo>
                      <a:pt x="1480" y="144478"/>
                      <a:pt x="50" y="141142"/>
                      <a:pt x="0" y="137644"/>
                    </a:cubicBezTo>
                    <a:lnTo>
                      <a:pt x="0" y="13261"/>
                    </a:lnTo>
                    <a:cubicBezTo>
                      <a:pt x="0" y="5937"/>
                      <a:pt x="5937" y="0"/>
                      <a:pt x="13261" y="0"/>
                    </a:cubicBezTo>
                    <a:lnTo>
                      <a:pt x="137644" y="0"/>
                    </a:lnTo>
                    <a:cubicBezTo>
                      <a:pt x="141142" y="50"/>
                      <a:pt x="144478" y="1480"/>
                      <a:pt x="146927" y="3978"/>
                    </a:cubicBezTo>
                    <a:lnTo>
                      <a:pt x="333502" y="190421"/>
                    </a:lnTo>
                    <a:cubicBezTo>
                      <a:pt x="338643" y="195593"/>
                      <a:pt x="338643" y="203946"/>
                      <a:pt x="333502" y="209118"/>
                    </a:cubicBezTo>
                    <a:lnTo>
                      <a:pt x="209118" y="333502"/>
                    </a:lnTo>
                    <a:cubicBezTo>
                      <a:pt x="206616" y="335984"/>
                      <a:pt x="203228" y="337368"/>
                      <a:pt x="199703" y="337348"/>
                    </a:cubicBezTo>
                    <a:close/>
                    <a:moveTo>
                      <a:pt x="26521" y="131810"/>
                    </a:moveTo>
                    <a:lnTo>
                      <a:pt x="199703" y="305390"/>
                    </a:lnTo>
                    <a:lnTo>
                      <a:pt x="305788" y="199306"/>
                    </a:lnTo>
                    <a:lnTo>
                      <a:pt x="131810" y="26521"/>
                    </a:lnTo>
                    <a:lnTo>
                      <a:pt x="25725" y="26521"/>
                    </a:lnTo>
                    <a:close/>
                  </a:path>
                </a:pathLst>
              </a:custGeom>
              <a:solidFill>
                <a:srgbClr val="FFFFFF"/>
              </a:solidFill>
              <a:ln w="131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68575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4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endParaRPr>
              </a:p>
            </p:txBody>
          </p:sp>
          <p:sp>
            <p:nvSpPr>
              <p:cNvPr id="296" name="Freeform: Shape 39">
                <a:extLst>
                  <a:ext uri="{FF2B5EF4-FFF2-40B4-BE49-F238E27FC236}">
                    <a16:creationId xmlns:a16="http://schemas.microsoft.com/office/drawing/2014/main" id="{DB9C43D0-2560-4749-877E-FE7409BEDF8C}"/>
                  </a:ext>
                </a:extLst>
              </p:cNvPr>
              <p:cNvSpPr/>
              <p:nvPr/>
            </p:nvSpPr>
            <p:spPr>
              <a:xfrm>
                <a:off x="8582720" y="5296916"/>
                <a:ext cx="53042" cy="53042"/>
              </a:xfrm>
              <a:custGeom>
                <a:avLst/>
                <a:gdLst>
                  <a:gd name="connsiteX0" fmla="*/ 31033 w 53042"/>
                  <a:gd name="connsiteY0" fmla="*/ 63379 h 53042"/>
                  <a:gd name="connsiteX1" fmla="*/ 7 w 53042"/>
                  <a:gd name="connsiteY1" fmla="*/ 31033 h 53042"/>
                  <a:gd name="connsiteX2" fmla="*/ 32352 w 53042"/>
                  <a:gd name="connsiteY2" fmla="*/ 7 h 53042"/>
                  <a:gd name="connsiteX3" fmla="*/ 63379 w 53042"/>
                  <a:gd name="connsiteY3" fmla="*/ 32352 h 53042"/>
                  <a:gd name="connsiteX4" fmla="*/ 53841 w 53042"/>
                  <a:gd name="connsiteY4" fmla="*/ 54361 h 53042"/>
                  <a:gd name="connsiteX5" fmla="*/ 31033 w 53042"/>
                  <a:gd name="connsiteY5" fmla="*/ 63379 h 53042"/>
                  <a:gd name="connsiteX6" fmla="*/ 31033 w 53042"/>
                  <a:gd name="connsiteY6" fmla="*/ 26117 h 53042"/>
                  <a:gd name="connsiteX7" fmla="*/ 25722 w 53042"/>
                  <a:gd name="connsiteY7" fmla="*/ 31677 h 53042"/>
                  <a:gd name="connsiteX8" fmla="*/ 27188 w 53042"/>
                  <a:gd name="connsiteY8" fmla="*/ 35266 h 53042"/>
                  <a:gd name="connsiteX9" fmla="*/ 34746 w 53042"/>
                  <a:gd name="connsiteY9" fmla="*/ 35266 h 53042"/>
                  <a:gd name="connsiteX10" fmla="*/ 34746 w 53042"/>
                  <a:gd name="connsiteY10" fmla="*/ 35266 h 53042"/>
                  <a:gd name="connsiteX11" fmla="*/ 36337 w 53042"/>
                  <a:gd name="connsiteY11" fmla="*/ 31553 h 53042"/>
                  <a:gd name="connsiteX12" fmla="*/ 34746 w 53042"/>
                  <a:gd name="connsiteY12" fmla="*/ 27708 h 53042"/>
                  <a:gd name="connsiteX13" fmla="*/ 31033 w 53042"/>
                  <a:gd name="connsiteY13" fmla="*/ 26116 h 53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042" h="53042">
                    <a:moveTo>
                      <a:pt x="31033" y="63379"/>
                    </a:moveTo>
                    <a:cubicBezTo>
                      <a:pt x="13534" y="63014"/>
                      <a:pt x="-357" y="48533"/>
                      <a:pt x="7" y="31033"/>
                    </a:cubicBezTo>
                    <a:cubicBezTo>
                      <a:pt x="371" y="13534"/>
                      <a:pt x="14853" y="-357"/>
                      <a:pt x="32352" y="7"/>
                    </a:cubicBezTo>
                    <a:cubicBezTo>
                      <a:pt x="49852" y="371"/>
                      <a:pt x="63743" y="14853"/>
                      <a:pt x="63379" y="32352"/>
                    </a:cubicBezTo>
                    <a:cubicBezTo>
                      <a:pt x="63206" y="40655"/>
                      <a:pt x="59781" y="48558"/>
                      <a:pt x="53841" y="54361"/>
                    </a:cubicBezTo>
                    <a:cubicBezTo>
                      <a:pt x="47732" y="60268"/>
                      <a:pt x="39530" y="63511"/>
                      <a:pt x="31033" y="63379"/>
                    </a:cubicBezTo>
                    <a:close/>
                    <a:moveTo>
                      <a:pt x="31033" y="26117"/>
                    </a:moveTo>
                    <a:cubicBezTo>
                      <a:pt x="28031" y="26185"/>
                      <a:pt x="25654" y="28675"/>
                      <a:pt x="25722" y="31677"/>
                    </a:cubicBezTo>
                    <a:cubicBezTo>
                      <a:pt x="25753" y="33013"/>
                      <a:pt x="26275" y="34290"/>
                      <a:pt x="27188" y="35266"/>
                    </a:cubicBezTo>
                    <a:cubicBezTo>
                      <a:pt x="29972" y="38051"/>
                      <a:pt x="32094" y="38051"/>
                      <a:pt x="34746" y="35266"/>
                    </a:cubicBezTo>
                    <a:lnTo>
                      <a:pt x="34746" y="35266"/>
                    </a:lnTo>
                    <a:cubicBezTo>
                      <a:pt x="35785" y="34314"/>
                      <a:pt x="36365" y="32962"/>
                      <a:pt x="36337" y="31553"/>
                    </a:cubicBezTo>
                    <a:cubicBezTo>
                      <a:pt x="36404" y="30099"/>
                      <a:pt x="35821" y="28690"/>
                      <a:pt x="34746" y="27708"/>
                    </a:cubicBezTo>
                    <a:cubicBezTo>
                      <a:pt x="33775" y="26696"/>
                      <a:pt x="32435" y="26122"/>
                      <a:pt x="31033" y="261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1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68575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4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mazon Ember" panose="020B0603020204020204" pitchFamily="34" charset="0"/>
                  <a:ea typeface="Amazon Ember" panose="020B0603020204020204" pitchFamily="34" charset="0"/>
                  <a:cs typeface="Amazon Ember" panose="020B0603020204020204" pitchFamily="34" charset="0"/>
                </a:endParaRPr>
              </a:p>
            </p:txBody>
          </p:sp>
        </p:grpSp>
      </p:grpSp>
      <p:grpSp>
        <p:nvGrpSpPr>
          <p:cNvPr id="297" name="Group 296">
            <a:extLst>
              <a:ext uri="{FF2B5EF4-FFF2-40B4-BE49-F238E27FC236}">
                <a16:creationId xmlns:a16="http://schemas.microsoft.com/office/drawing/2014/main" id="{E5B9454F-0723-9847-9382-BA7F0E8B07D4}"/>
              </a:ext>
            </a:extLst>
          </p:cNvPr>
          <p:cNvGrpSpPr/>
          <p:nvPr/>
        </p:nvGrpSpPr>
        <p:grpSpPr>
          <a:xfrm>
            <a:off x="770004" y="793400"/>
            <a:ext cx="7603558" cy="3566001"/>
            <a:chOff x="1232005" y="1269440"/>
            <a:chExt cx="12165693" cy="5705601"/>
          </a:xfrm>
        </p:grpSpPr>
        <p:sp>
          <p:nvSpPr>
            <p:cNvPr id="298" name="Rectangle: Rounded Corners 49">
              <a:extLst>
                <a:ext uri="{FF2B5EF4-FFF2-40B4-BE49-F238E27FC236}">
                  <a16:creationId xmlns:a16="http://schemas.microsoft.com/office/drawing/2014/main" id="{E49DF1D9-C3D0-184B-AA59-348C40D042A0}"/>
                </a:ext>
              </a:extLst>
            </p:cNvPr>
            <p:cNvSpPr/>
            <p:nvPr/>
          </p:nvSpPr>
          <p:spPr bwMode="auto">
            <a:xfrm>
              <a:off x="1398588" y="1434343"/>
              <a:ext cx="11833225" cy="5369681"/>
            </a:xfrm>
            <a:prstGeom prst="roundRect">
              <a:avLst>
                <a:gd name="adj" fmla="val 9639"/>
              </a:avLst>
            </a:prstGeom>
            <a:noFill/>
            <a:ln w="44450" cap="rnd" cmpd="sng" algn="ctr">
              <a:solidFill>
                <a:srgbClr val="C00000"/>
              </a:solidFill>
              <a:prstDash val="sysDash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582795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grpSp>
          <p:nvGrpSpPr>
            <p:cNvPr id="299" name="Group 298">
              <a:extLst>
                <a:ext uri="{FF2B5EF4-FFF2-40B4-BE49-F238E27FC236}">
                  <a16:creationId xmlns:a16="http://schemas.microsoft.com/office/drawing/2014/main" id="{83877727-90A4-0A49-8E98-1138A421C391}"/>
                </a:ext>
              </a:extLst>
            </p:cNvPr>
            <p:cNvGrpSpPr/>
            <p:nvPr/>
          </p:nvGrpSpPr>
          <p:grpSpPr>
            <a:xfrm>
              <a:off x="1232005" y="1269440"/>
              <a:ext cx="12165693" cy="5705601"/>
              <a:chOff x="1232005" y="1269440"/>
              <a:chExt cx="12165693" cy="5705601"/>
            </a:xfrm>
          </p:grpSpPr>
          <p:grpSp>
            <p:nvGrpSpPr>
              <p:cNvPr id="300" name="Group 299">
                <a:extLst>
                  <a:ext uri="{FF2B5EF4-FFF2-40B4-BE49-F238E27FC236}">
                    <a16:creationId xmlns:a16="http://schemas.microsoft.com/office/drawing/2014/main" id="{70BB2D86-B7EC-6844-816D-3EDEB8702D02}"/>
                  </a:ext>
                </a:extLst>
              </p:cNvPr>
              <p:cNvGrpSpPr/>
              <p:nvPr/>
            </p:nvGrpSpPr>
            <p:grpSpPr>
              <a:xfrm>
                <a:off x="7150304" y="1269440"/>
                <a:ext cx="329792" cy="333166"/>
                <a:chOff x="10702830" y="2950658"/>
                <a:chExt cx="520123" cy="525446"/>
              </a:xfrm>
            </p:grpSpPr>
            <p:sp>
              <p:nvSpPr>
                <p:cNvPr id="310" name="Isosceles Triangle 50">
                  <a:extLst>
                    <a:ext uri="{FF2B5EF4-FFF2-40B4-BE49-F238E27FC236}">
                      <a16:creationId xmlns:a16="http://schemas.microsoft.com/office/drawing/2014/main" id="{06DD8CA9-1950-E745-B2C0-7F882C3CD1F5}"/>
                    </a:ext>
                  </a:extLst>
                </p:cNvPr>
                <p:cNvSpPr/>
                <p:nvPr/>
              </p:nvSpPr>
              <p:spPr bwMode="auto">
                <a:xfrm rot="5400000">
                  <a:off x="10798629" y="3051780"/>
                  <a:ext cx="525446" cy="323202"/>
                </a:xfrm>
                <a:prstGeom prst="triangle">
                  <a:avLst/>
                </a:prstGeom>
                <a:solidFill>
                  <a:srgbClr val="000000"/>
                </a:solidFill>
                <a:ln w="31750" cap="flat" cmpd="sng" algn="ctr">
                  <a:solidFill>
                    <a:srgbClr val="C00000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582795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  <p:sp>
              <p:nvSpPr>
                <p:cNvPr id="311" name="Isosceles Triangle 917">
                  <a:extLst>
                    <a:ext uri="{FF2B5EF4-FFF2-40B4-BE49-F238E27FC236}">
                      <a16:creationId xmlns:a16="http://schemas.microsoft.com/office/drawing/2014/main" id="{1B4CEEF1-40B4-0840-9ECE-31C5DA466649}"/>
                    </a:ext>
                  </a:extLst>
                </p:cNvPr>
                <p:cNvSpPr/>
                <p:nvPr/>
              </p:nvSpPr>
              <p:spPr bwMode="auto">
                <a:xfrm rot="5400000">
                  <a:off x="10601708" y="3051780"/>
                  <a:ext cx="525446" cy="323202"/>
                </a:xfrm>
                <a:prstGeom prst="triangle">
                  <a:avLst/>
                </a:prstGeom>
                <a:solidFill>
                  <a:srgbClr val="000000"/>
                </a:solidFill>
                <a:ln w="31750" cap="flat" cmpd="sng" algn="ctr">
                  <a:solidFill>
                    <a:srgbClr val="C00000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582795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</p:grpSp>
          <p:grpSp>
            <p:nvGrpSpPr>
              <p:cNvPr id="301" name="Group 300">
                <a:extLst>
                  <a:ext uri="{FF2B5EF4-FFF2-40B4-BE49-F238E27FC236}">
                    <a16:creationId xmlns:a16="http://schemas.microsoft.com/office/drawing/2014/main" id="{E5194D8D-591E-5648-82FF-4D57D7EA2124}"/>
                  </a:ext>
                </a:extLst>
              </p:cNvPr>
              <p:cNvGrpSpPr/>
              <p:nvPr/>
            </p:nvGrpSpPr>
            <p:grpSpPr>
              <a:xfrm flipH="1">
                <a:off x="7145541" y="6641875"/>
                <a:ext cx="329792" cy="333166"/>
                <a:chOff x="10702830" y="2950658"/>
                <a:chExt cx="520123" cy="525446"/>
              </a:xfrm>
            </p:grpSpPr>
            <p:sp>
              <p:nvSpPr>
                <p:cNvPr id="308" name="Isosceles Triangle 920">
                  <a:extLst>
                    <a:ext uri="{FF2B5EF4-FFF2-40B4-BE49-F238E27FC236}">
                      <a16:creationId xmlns:a16="http://schemas.microsoft.com/office/drawing/2014/main" id="{4F94AA24-C915-9140-B4BD-ECB09629BF60}"/>
                    </a:ext>
                  </a:extLst>
                </p:cNvPr>
                <p:cNvSpPr/>
                <p:nvPr/>
              </p:nvSpPr>
              <p:spPr bwMode="auto">
                <a:xfrm rot="5400000">
                  <a:off x="10798629" y="3051780"/>
                  <a:ext cx="525446" cy="323202"/>
                </a:xfrm>
                <a:prstGeom prst="triangle">
                  <a:avLst/>
                </a:prstGeom>
                <a:solidFill>
                  <a:srgbClr val="000000"/>
                </a:solidFill>
                <a:ln w="31750" cap="flat" cmpd="sng" algn="ctr">
                  <a:solidFill>
                    <a:srgbClr val="C00000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582795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  <p:sp>
              <p:nvSpPr>
                <p:cNvPr id="309" name="Isosceles Triangle 921">
                  <a:extLst>
                    <a:ext uri="{FF2B5EF4-FFF2-40B4-BE49-F238E27FC236}">
                      <a16:creationId xmlns:a16="http://schemas.microsoft.com/office/drawing/2014/main" id="{B264DCBD-C496-614A-97B1-BF7E04D4E725}"/>
                    </a:ext>
                  </a:extLst>
                </p:cNvPr>
                <p:cNvSpPr/>
                <p:nvPr/>
              </p:nvSpPr>
              <p:spPr bwMode="auto">
                <a:xfrm rot="5400000">
                  <a:off x="10601708" y="3051780"/>
                  <a:ext cx="525446" cy="323202"/>
                </a:xfrm>
                <a:prstGeom prst="triangle">
                  <a:avLst/>
                </a:prstGeom>
                <a:solidFill>
                  <a:srgbClr val="000000"/>
                </a:solidFill>
                <a:ln w="31750" cap="flat" cmpd="sng" algn="ctr">
                  <a:solidFill>
                    <a:srgbClr val="C00000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582795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</p:grpSp>
          <p:grpSp>
            <p:nvGrpSpPr>
              <p:cNvPr id="302" name="Group 301">
                <a:extLst>
                  <a:ext uri="{FF2B5EF4-FFF2-40B4-BE49-F238E27FC236}">
                    <a16:creationId xmlns:a16="http://schemas.microsoft.com/office/drawing/2014/main" id="{01E9780F-C860-094B-B1DD-E71AC902CEC1}"/>
                  </a:ext>
                </a:extLst>
              </p:cNvPr>
              <p:cNvGrpSpPr/>
              <p:nvPr/>
            </p:nvGrpSpPr>
            <p:grpSpPr>
              <a:xfrm rot="5400000">
                <a:off x="13066219" y="3952600"/>
                <a:ext cx="329792" cy="333166"/>
                <a:chOff x="10702830" y="2950658"/>
                <a:chExt cx="520123" cy="525446"/>
              </a:xfrm>
            </p:grpSpPr>
            <p:sp>
              <p:nvSpPr>
                <p:cNvPr id="306" name="Isosceles Triangle 923">
                  <a:extLst>
                    <a:ext uri="{FF2B5EF4-FFF2-40B4-BE49-F238E27FC236}">
                      <a16:creationId xmlns:a16="http://schemas.microsoft.com/office/drawing/2014/main" id="{2CF60264-05BF-FD49-BED4-3738BC602615}"/>
                    </a:ext>
                  </a:extLst>
                </p:cNvPr>
                <p:cNvSpPr/>
                <p:nvPr/>
              </p:nvSpPr>
              <p:spPr bwMode="auto">
                <a:xfrm rot="5400000">
                  <a:off x="10798629" y="3051780"/>
                  <a:ext cx="525446" cy="323202"/>
                </a:xfrm>
                <a:prstGeom prst="triangle">
                  <a:avLst/>
                </a:prstGeom>
                <a:solidFill>
                  <a:srgbClr val="000000"/>
                </a:solidFill>
                <a:ln w="31750" cap="flat" cmpd="sng" algn="ctr">
                  <a:solidFill>
                    <a:srgbClr val="C00000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582795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  <p:sp>
              <p:nvSpPr>
                <p:cNvPr id="307" name="Isosceles Triangle 924">
                  <a:extLst>
                    <a:ext uri="{FF2B5EF4-FFF2-40B4-BE49-F238E27FC236}">
                      <a16:creationId xmlns:a16="http://schemas.microsoft.com/office/drawing/2014/main" id="{394D337E-B0AA-6C4E-8011-0937A994B0CE}"/>
                    </a:ext>
                  </a:extLst>
                </p:cNvPr>
                <p:cNvSpPr/>
                <p:nvPr/>
              </p:nvSpPr>
              <p:spPr bwMode="auto">
                <a:xfrm rot="5400000">
                  <a:off x="10601708" y="3051780"/>
                  <a:ext cx="525446" cy="323202"/>
                </a:xfrm>
                <a:prstGeom prst="triangle">
                  <a:avLst/>
                </a:prstGeom>
                <a:solidFill>
                  <a:srgbClr val="000000"/>
                </a:solidFill>
                <a:ln w="31750" cap="flat" cmpd="sng" algn="ctr">
                  <a:solidFill>
                    <a:srgbClr val="C00000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582795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</p:grpSp>
          <p:grpSp>
            <p:nvGrpSpPr>
              <p:cNvPr id="303" name="Group 302">
                <a:extLst>
                  <a:ext uri="{FF2B5EF4-FFF2-40B4-BE49-F238E27FC236}">
                    <a16:creationId xmlns:a16="http://schemas.microsoft.com/office/drawing/2014/main" id="{8155E6F7-2AF1-AA48-8E40-CEBBF0EA5C2A}"/>
                  </a:ext>
                </a:extLst>
              </p:cNvPr>
              <p:cNvGrpSpPr/>
              <p:nvPr/>
            </p:nvGrpSpPr>
            <p:grpSpPr>
              <a:xfrm rot="16200000">
                <a:off x="1233692" y="3952600"/>
                <a:ext cx="329792" cy="333166"/>
                <a:chOff x="10702830" y="2950658"/>
                <a:chExt cx="520123" cy="525446"/>
              </a:xfrm>
            </p:grpSpPr>
            <p:sp>
              <p:nvSpPr>
                <p:cNvPr id="304" name="Isosceles Triangle 926">
                  <a:extLst>
                    <a:ext uri="{FF2B5EF4-FFF2-40B4-BE49-F238E27FC236}">
                      <a16:creationId xmlns:a16="http://schemas.microsoft.com/office/drawing/2014/main" id="{9E3DE3B0-F2B0-0643-9839-BBCDE41C3E35}"/>
                    </a:ext>
                  </a:extLst>
                </p:cNvPr>
                <p:cNvSpPr/>
                <p:nvPr/>
              </p:nvSpPr>
              <p:spPr bwMode="auto">
                <a:xfrm rot="5400000">
                  <a:off x="10798629" y="3051780"/>
                  <a:ext cx="525446" cy="323202"/>
                </a:xfrm>
                <a:prstGeom prst="triangle">
                  <a:avLst/>
                </a:prstGeom>
                <a:solidFill>
                  <a:srgbClr val="000000"/>
                </a:solidFill>
                <a:ln w="31750" cap="flat" cmpd="sng" algn="ctr">
                  <a:solidFill>
                    <a:srgbClr val="C00000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582795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  <p:sp>
              <p:nvSpPr>
                <p:cNvPr id="305" name="Isosceles Triangle 927">
                  <a:extLst>
                    <a:ext uri="{FF2B5EF4-FFF2-40B4-BE49-F238E27FC236}">
                      <a16:creationId xmlns:a16="http://schemas.microsoft.com/office/drawing/2014/main" id="{48F6C46F-9DBC-B243-BE61-0452CE22E507}"/>
                    </a:ext>
                  </a:extLst>
                </p:cNvPr>
                <p:cNvSpPr/>
                <p:nvPr/>
              </p:nvSpPr>
              <p:spPr bwMode="auto">
                <a:xfrm rot="5400000">
                  <a:off x="10601708" y="3051780"/>
                  <a:ext cx="525446" cy="323202"/>
                </a:xfrm>
                <a:prstGeom prst="triangle">
                  <a:avLst/>
                </a:prstGeom>
                <a:solidFill>
                  <a:srgbClr val="000000"/>
                </a:solidFill>
                <a:ln w="31750" cap="flat" cmpd="sng" algn="ctr">
                  <a:solidFill>
                    <a:srgbClr val="C00000"/>
                  </a:solidFill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582795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5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Amazon Ember" panose="020B0603020204020204" pitchFamily="34" charset="0"/>
                    <a:ea typeface="Amazon Ember" panose="020B0603020204020204" pitchFamily="34" charset="0"/>
                    <a:cs typeface="Amazon Ember" panose="020B0603020204020204" pitchFamily="34" charset="0"/>
                  </a:endParaRPr>
                </a:p>
              </p:txBody>
            </p:sp>
          </p:grpSp>
        </p:grpSp>
      </p:grpSp>
      <p:sp>
        <p:nvSpPr>
          <p:cNvPr id="312" name="TextBox 311">
            <a:extLst>
              <a:ext uri="{FF2B5EF4-FFF2-40B4-BE49-F238E27FC236}">
                <a16:creationId xmlns:a16="http://schemas.microsoft.com/office/drawing/2014/main" id="{EF837208-0C00-B74A-93D7-5CE4882C5D4F}"/>
              </a:ext>
            </a:extLst>
          </p:cNvPr>
          <p:cNvSpPr txBox="1"/>
          <p:nvPr/>
        </p:nvSpPr>
        <p:spPr>
          <a:xfrm>
            <a:off x="6380507" y="2398444"/>
            <a:ext cx="17145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7171">
              <a:lnSpc>
                <a:spcPct val="90000"/>
              </a:lnSpc>
              <a:spcAft>
                <a:spcPts val="625"/>
              </a:spcAft>
              <a:defRPr/>
            </a:pPr>
            <a:r>
              <a:rPr lang="en-US" sz="1500" dirty="0" err="1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持续管理</a:t>
            </a:r>
            <a:endParaRPr lang="en-US" sz="1500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313" name="Freeform: Shape 28">
            <a:extLst>
              <a:ext uri="{FF2B5EF4-FFF2-40B4-BE49-F238E27FC236}">
                <a16:creationId xmlns:a16="http://schemas.microsoft.com/office/drawing/2014/main" id="{DFD8A660-1EB9-364D-A047-F5C25E85BBC3}"/>
              </a:ext>
            </a:extLst>
          </p:cNvPr>
          <p:cNvSpPr/>
          <p:nvPr/>
        </p:nvSpPr>
        <p:spPr>
          <a:xfrm>
            <a:off x="3868081" y="1757649"/>
            <a:ext cx="1629810" cy="1135286"/>
          </a:xfrm>
          <a:custGeom>
            <a:avLst/>
            <a:gdLst>
              <a:gd name="connsiteX0" fmla="*/ 1096099 w 2887309"/>
              <a:gd name="connsiteY0" fmla="*/ 0 h 1828390"/>
              <a:gd name="connsiteX1" fmla="*/ 1751675 w 2887309"/>
              <a:gd name="connsiteY1" fmla="*/ 434545 h 1828390"/>
              <a:gd name="connsiteX2" fmla="*/ 1784181 w 2887309"/>
              <a:gd name="connsiteY2" fmla="*/ 539262 h 1828390"/>
              <a:gd name="connsiteX3" fmla="*/ 1802580 w 2887309"/>
              <a:gd name="connsiteY3" fmla="*/ 516961 h 1828390"/>
              <a:gd name="connsiteX4" fmla="*/ 2020687 w 2887309"/>
              <a:gd name="connsiteY4" fmla="*/ 426619 h 1828390"/>
              <a:gd name="connsiteX5" fmla="*/ 2329136 w 2887309"/>
              <a:gd name="connsiteY5" fmla="*/ 735068 h 1828390"/>
              <a:gd name="connsiteX6" fmla="*/ 2323119 w 2887309"/>
              <a:gd name="connsiteY6" fmla="*/ 794762 h 1828390"/>
              <a:gd name="connsiteX7" fmla="*/ 2368768 w 2887309"/>
              <a:gd name="connsiteY7" fmla="*/ 791308 h 1828390"/>
              <a:gd name="connsiteX8" fmla="*/ 2887309 w 2887309"/>
              <a:gd name="connsiteY8" fmla="*/ 1309849 h 1828390"/>
              <a:gd name="connsiteX9" fmla="*/ 2473272 w 2887309"/>
              <a:gd name="connsiteY9" fmla="*/ 1817855 h 1828390"/>
              <a:gd name="connsiteX10" fmla="*/ 2379704 w 2887309"/>
              <a:gd name="connsiteY10" fmla="*/ 1827288 h 1828390"/>
              <a:gd name="connsiteX11" fmla="*/ 2379704 w 2887309"/>
              <a:gd name="connsiteY11" fmla="*/ 1828390 h 1828390"/>
              <a:gd name="connsiteX12" fmla="*/ 2368768 w 2887309"/>
              <a:gd name="connsiteY12" fmla="*/ 1828390 h 1828390"/>
              <a:gd name="connsiteX13" fmla="*/ 517301 w 2887309"/>
              <a:gd name="connsiteY13" fmla="*/ 1828390 h 1828390"/>
              <a:gd name="connsiteX14" fmla="*/ 517299 w 2887309"/>
              <a:gd name="connsiteY14" fmla="*/ 1828390 h 1828390"/>
              <a:gd name="connsiteX15" fmla="*/ 413047 w 2887309"/>
              <a:gd name="connsiteY15" fmla="*/ 1817881 h 1828390"/>
              <a:gd name="connsiteX16" fmla="*/ 0 w 2887309"/>
              <a:gd name="connsiteY16" fmla="*/ 1311089 h 1828390"/>
              <a:gd name="connsiteX17" fmla="*/ 315944 w 2887309"/>
              <a:gd name="connsiteY17" fmla="*/ 834440 h 1828390"/>
              <a:gd name="connsiteX18" fmla="*/ 394546 w 2887309"/>
              <a:gd name="connsiteY18" fmla="*/ 810041 h 1828390"/>
              <a:gd name="connsiteX19" fmla="*/ 384611 w 2887309"/>
              <a:gd name="connsiteY19" fmla="*/ 711488 h 1828390"/>
              <a:gd name="connsiteX20" fmla="*/ 1096099 w 2887309"/>
              <a:gd name="connsiteY20" fmla="*/ 0 h 1828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87309" h="1828390">
                <a:moveTo>
                  <a:pt x="1096099" y="0"/>
                </a:moveTo>
                <a:cubicBezTo>
                  <a:pt x="1390807" y="0"/>
                  <a:pt x="1643665" y="179181"/>
                  <a:pt x="1751675" y="434545"/>
                </a:cubicBezTo>
                <a:lnTo>
                  <a:pt x="1784181" y="539262"/>
                </a:lnTo>
                <a:lnTo>
                  <a:pt x="1802580" y="516961"/>
                </a:lnTo>
                <a:cubicBezTo>
                  <a:pt x="1858399" y="461143"/>
                  <a:pt x="1935511" y="426619"/>
                  <a:pt x="2020687" y="426619"/>
                </a:cubicBezTo>
                <a:cubicBezTo>
                  <a:pt x="2191039" y="426619"/>
                  <a:pt x="2329136" y="564716"/>
                  <a:pt x="2329136" y="735068"/>
                </a:cubicBezTo>
                <a:lnTo>
                  <a:pt x="2323119" y="794762"/>
                </a:lnTo>
                <a:lnTo>
                  <a:pt x="2368768" y="791308"/>
                </a:lnTo>
                <a:cubicBezTo>
                  <a:pt x="2655150" y="791308"/>
                  <a:pt x="2887309" y="1023467"/>
                  <a:pt x="2887309" y="1309849"/>
                </a:cubicBezTo>
                <a:cubicBezTo>
                  <a:pt x="2887309" y="1560433"/>
                  <a:pt x="2709562" y="1769503"/>
                  <a:pt x="2473272" y="1817855"/>
                </a:cubicBezTo>
                <a:lnTo>
                  <a:pt x="2379704" y="1827288"/>
                </a:lnTo>
                <a:lnTo>
                  <a:pt x="2379704" y="1828390"/>
                </a:lnTo>
                <a:lnTo>
                  <a:pt x="2368768" y="1828390"/>
                </a:lnTo>
                <a:lnTo>
                  <a:pt x="517301" y="1828390"/>
                </a:lnTo>
                <a:lnTo>
                  <a:pt x="517299" y="1828390"/>
                </a:lnTo>
                <a:lnTo>
                  <a:pt x="413047" y="1817881"/>
                </a:lnTo>
                <a:cubicBezTo>
                  <a:pt x="177322" y="1769644"/>
                  <a:pt x="0" y="1561074"/>
                  <a:pt x="0" y="1311089"/>
                </a:cubicBezTo>
                <a:cubicBezTo>
                  <a:pt x="0" y="1096816"/>
                  <a:pt x="130277" y="912971"/>
                  <a:pt x="315944" y="834440"/>
                </a:cubicBezTo>
                <a:lnTo>
                  <a:pt x="394546" y="810041"/>
                </a:lnTo>
                <a:lnTo>
                  <a:pt x="384611" y="711488"/>
                </a:lnTo>
                <a:cubicBezTo>
                  <a:pt x="384611" y="318544"/>
                  <a:pt x="703155" y="0"/>
                  <a:pt x="109609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2222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自服务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8188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5428E-6 0.04607 L 2.25428E-6 -6.58193E-7 " pathEditMode="relative" rAng="0" ptsTypes="AA">
                                      <p:cBhvr>
                                        <p:cTn id="9" dur="6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5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5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144 -6.58193E-7 L 2.4432E-6 -6.58193E-7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1389E-6 0.0461 L -2.01389E-6 -1.2963E-6 " pathEditMode="relative" rAng="0" ptsTypes="AA">
                                      <p:cBhvr>
                                        <p:cTn id="31" dur="6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5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5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45 -6.58193E-7 L -4.4243E-6 -6.58193E-7 " pathEditMode="relative" rAng="0" ptsTypes="AA">
                                      <p:cBhvr>
                                        <p:cTn id="43" dur="6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144 -6.58193E-7 L 2.4432E-6 -6.58193E-7 " pathEditMode="relative" rAng="0" ptsTypes="AA">
                                      <p:cBhvr>
                                        <p:cTn id="54" dur="6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312" grpId="0"/>
      <p:bldP spid="31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919020" y="1550497"/>
            <a:ext cx="5462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云上的微服务</a:t>
            </a:r>
            <a:endParaRPr 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65653" y="2315352"/>
            <a:ext cx="771526" cy="17145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0" name="直线连接符 9"/>
          <p:cNvCxnSpPr/>
          <p:nvPr/>
        </p:nvCxnSpPr>
        <p:spPr>
          <a:xfrm>
            <a:off x="2137179" y="2384144"/>
            <a:ext cx="5761760" cy="0"/>
          </a:xfrm>
          <a:prstGeom prst="line">
            <a:avLst/>
          </a:prstGeom>
          <a:ln>
            <a:solidFill>
              <a:schemeClr val="bg1">
                <a:lumMod val="85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855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1" y="204370"/>
            <a:ext cx="6894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现代应用开发的十二因子 </a:t>
            </a:r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–</a:t>
            </a: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</a:t>
            </a:r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12</a:t>
            </a: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</a:t>
            </a:r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Factors</a:t>
            </a:r>
            <a:endParaRPr lang="zh-CN" altLang="en-US" sz="2800" b="1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30647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1" name="Shape 420">
            <a:extLst>
              <a:ext uri="{FF2B5EF4-FFF2-40B4-BE49-F238E27FC236}">
                <a16:creationId xmlns:a16="http://schemas.microsoft.com/office/drawing/2014/main" id="{330CBE03-EBCA-8A4A-95BF-EE80629CB577}"/>
              </a:ext>
            </a:extLst>
          </p:cNvPr>
          <p:cNvSpPr/>
          <p:nvPr/>
        </p:nvSpPr>
        <p:spPr>
          <a:xfrm>
            <a:off x="336789" y="1071716"/>
            <a:ext cx="5525531" cy="313649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numCol="1" spcCol="640080">
            <a:noAutofit/>
          </a:bodyPr>
          <a:lstStyle/>
          <a:p>
            <a:pPr lvl="0" defTabSz="287744">
              <a:spcAft>
                <a:spcPts val="1200"/>
              </a:spcAft>
              <a:defRPr sz="1800"/>
            </a:pPr>
            <a:r>
              <a:rPr lang="zh-CN" altLang="en-US" sz="1200" kern="0" dirty="0">
                <a:ea typeface="Arial"/>
                <a:cs typeface="Arial"/>
                <a:sym typeface="Arial"/>
              </a:rPr>
              <a:t>现今，软件通常作为服务交付：称为</a:t>
            </a:r>
            <a:r>
              <a:rPr lang="en-US" sz="1200" kern="0" dirty="0">
                <a:ea typeface="Arial"/>
                <a:cs typeface="Arial"/>
                <a:sym typeface="Arial"/>
              </a:rPr>
              <a:t>Web</a:t>
            </a:r>
            <a:r>
              <a:rPr lang="zh-CN" altLang="en-US" sz="1200" kern="0" dirty="0">
                <a:ea typeface="Arial"/>
                <a:cs typeface="Arial"/>
                <a:sym typeface="Arial"/>
              </a:rPr>
              <a:t>应用程序，或软件即服务。十二因子的应用是一种方法，用来构建软件即服务类型的应用，该方法可以：</a:t>
            </a:r>
            <a:endParaRPr lang="en-US" altLang="zh-CN" sz="1200" kern="0" dirty="0">
              <a:ea typeface="Arial"/>
              <a:cs typeface="Arial"/>
              <a:sym typeface="Arial"/>
            </a:endParaRPr>
          </a:p>
          <a:p>
            <a:pPr marL="171450" lvl="0" indent="-171450" defTabSz="287744"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pPr>
            <a:r>
              <a:rPr lang="zh-CN" altLang="en-US" sz="1200" kern="0" dirty="0">
                <a:ea typeface="Arial"/>
                <a:cs typeface="Arial"/>
                <a:sym typeface="Arial"/>
              </a:rPr>
              <a:t>使用声明性格式进行设置自动化，以</a:t>
            </a:r>
            <a:r>
              <a:rPr lang="zh-CN" altLang="en-US" sz="1200" i="1" u="sng" kern="0" dirty="0">
                <a:ea typeface="Arial"/>
                <a:cs typeface="Arial"/>
                <a:sym typeface="Arial"/>
              </a:rPr>
              <a:t>最大程度地减少新开发人员融入项目的时间和成本</a:t>
            </a:r>
            <a:r>
              <a:rPr lang="zh-CN" altLang="en-US" sz="1200" kern="0" dirty="0">
                <a:ea typeface="Arial"/>
                <a:cs typeface="Arial"/>
                <a:sym typeface="Arial"/>
              </a:rPr>
              <a:t>；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marL="171450" lvl="0" indent="-171450" defTabSz="287744"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pPr>
            <a:r>
              <a:rPr lang="zh-CN" altLang="en-US" sz="1200" kern="0" dirty="0">
                <a:ea typeface="Arial"/>
                <a:cs typeface="Arial"/>
                <a:sym typeface="Arial"/>
              </a:rPr>
              <a:t>与底层操作系统建立清晰的合约，在执行环境之间提供最大的可移植性；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marL="171450" lvl="0" indent="-171450" defTabSz="287744"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pPr>
            <a:r>
              <a:rPr lang="zh-CN" altLang="en-US" sz="1200" i="1" u="sng" kern="0" dirty="0">
                <a:ea typeface="Arial"/>
                <a:cs typeface="Arial"/>
                <a:sym typeface="Arial"/>
              </a:rPr>
              <a:t>适用于在现代云平台上进行部署</a:t>
            </a:r>
            <a:r>
              <a:rPr lang="zh-CN" altLang="en-US" sz="1200" kern="0" dirty="0">
                <a:ea typeface="Arial"/>
                <a:cs typeface="Arial"/>
                <a:sym typeface="Arial"/>
              </a:rPr>
              <a:t>，无需服务器和系统管理；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marL="171450" lvl="0" indent="-171450" defTabSz="287744"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pPr>
            <a:r>
              <a:rPr lang="zh-CN" altLang="en-US" sz="1200" kern="0" dirty="0">
                <a:ea typeface="Arial"/>
                <a:cs typeface="Arial"/>
                <a:sym typeface="Arial"/>
              </a:rPr>
              <a:t>最小化开发和生产之间的差异，</a:t>
            </a:r>
            <a:r>
              <a:rPr lang="zh-CN" altLang="en-US" sz="1200" i="1" u="sng" kern="0" dirty="0">
                <a:ea typeface="Arial"/>
                <a:cs typeface="Arial"/>
                <a:sym typeface="Arial"/>
              </a:rPr>
              <a:t>进行连续部署以实现最大的敏捷性</a:t>
            </a:r>
            <a:r>
              <a:rPr lang="zh-CN" altLang="en-US" sz="1200" kern="0" dirty="0">
                <a:ea typeface="Arial"/>
                <a:cs typeface="Arial"/>
                <a:sym typeface="Arial"/>
              </a:rPr>
              <a:t>；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marL="171450" lvl="0" indent="-171450" defTabSz="287744"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pPr>
            <a:r>
              <a:rPr lang="zh-CN" altLang="en-US" sz="1200" i="1" u="sng" kern="0" dirty="0">
                <a:ea typeface="Arial"/>
                <a:cs typeface="Arial"/>
                <a:sym typeface="Arial"/>
              </a:rPr>
              <a:t>可扩展</a:t>
            </a:r>
            <a:r>
              <a:rPr lang="zh-CN" altLang="en-US" sz="1200" kern="0" dirty="0">
                <a:ea typeface="Arial"/>
                <a:cs typeface="Arial"/>
                <a:sym typeface="Arial"/>
              </a:rPr>
              <a:t>，而无需对工具、架构或开发实践进行重大更改。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spcAft>
                <a:spcPts val="1200"/>
              </a:spcAft>
              <a:defRPr sz="1800"/>
            </a:pPr>
            <a:r>
              <a:rPr lang="zh-CN" altLang="en-US" sz="1200" kern="0" dirty="0">
                <a:ea typeface="Arial"/>
                <a:cs typeface="Arial"/>
                <a:sym typeface="Arial"/>
              </a:rPr>
              <a:t>十二因子法可以</a:t>
            </a:r>
            <a:r>
              <a:rPr lang="zh-CN" altLang="en-US" sz="1200" i="1" u="sng" kern="0" dirty="0">
                <a:ea typeface="Arial"/>
                <a:cs typeface="Arial"/>
                <a:sym typeface="Arial"/>
              </a:rPr>
              <a:t>应用于以任何编程语言编写的应用程序</a:t>
            </a:r>
            <a:r>
              <a:rPr lang="zh-CN" altLang="en-US" sz="1200" kern="0" dirty="0">
                <a:ea typeface="Arial"/>
                <a:cs typeface="Arial"/>
                <a:sym typeface="Arial"/>
              </a:rPr>
              <a:t>，并且可以使用支撑服务（数据库、队列、内存缓存等）的任意组合。</a:t>
            </a:r>
            <a:endParaRPr lang="en-US" sz="1200" kern="0" dirty="0">
              <a:ea typeface="Arial"/>
              <a:cs typeface="Arial"/>
              <a:sym typeface="Arial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B1BB34B-7E99-594A-9109-AD8D059B9134}"/>
              </a:ext>
            </a:extLst>
          </p:cNvPr>
          <p:cNvSpPr txBox="1"/>
          <p:nvPr/>
        </p:nvSpPr>
        <p:spPr>
          <a:xfrm>
            <a:off x="6673723" y="4344887"/>
            <a:ext cx="2194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b="1" dirty="0"/>
              <a:t>https://12factor.net/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</a:endParaRPr>
          </a:p>
        </p:txBody>
      </p:sp>
      <p:pic>
        <p:nvPicPr>
          <p:cNvPr id="63" name="Picture 8">
            <a:extLst>
              <a:ext uri="{FF2B5EF4-FFF2-40B4-BE49-F238E27FC236}">
                <a16:creationId xmlns:a16="http://schemas.microsoft.com/office/drawing/2014/main" id="{BCE7A369-C821-F14F-BE86-2D0F3CBF66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63594" y="4128992"/>
            <a:ext cx="470094" cy="4317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4" name="Shape 420">
            <a:extLst>
              <a:ext uri="{FF2B5EF4-FFF2-40B4-BE49-F238E27FC236}">
                <a16:creationId xmlns:a16="http://schemas.microsoft.com/office/drawing/2014/main" id="{22DBD0E0-5B33-A144-AA59-B3942ABA8573}"/>
              </a:ext>
            </a:extLst>
          </p:cNvPr>
          <p:cNvSpPr/>
          <p:nvPr/>
        </p:nvSpPr>
        <p:spPr>
          <a:xfrm>
            <a:off x="6734963" y="690057"/>
            <a:ext cx="1941677" cy="4257257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numCol="1" spcCol="640080">
            <a:noAutofit/>
          </a:bodyPr>
          <a:lstStyle/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1. </a:t>
            </a:r>
            <a:r>
              <a:rPr lang="en-US" sz="1200" kern="0" dirty="0" err="1">
                <a:ea typeface="Arial"/>
                <a:cs typeface="Arial"/>
                <a:sym typeface="Arial"/>
              </a:rPr>
              <a:t>代码库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2. </a:t>
            </a:r>
            <a:r>
              <a:rPr lang="en-US" sz="1200" kern="0" dirty="0" err="1">
                <a:ea typeface="Arial"/>
                <a:cs typeface="Arial"/>
                <a:sym typeface="Arial"/>
              </a:rPr>
              <a:t>依赖关系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3. </a:t>
            </a:r>
            <a:r>
              <a:rPr lang="en-US" sz="1200" kern="0" dirty="0" err="1">
                <a:ea typeface="Arial"/>
                <a:cs typeface="Arial"/>
                <a:sym typeface="Arial"/>
              </a:rPr>
              <a:t>配置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4. </a:t>
            </a:r>
            <a:r>
              <a:rPr lang="zh-CN" altLang="en-US" sz="1200" kern="0" dirty="0">
                <a:ea typeface="Arial"/>
                <a:cs typeface="Arial"/>
                <a:sym typeface="Arial"/>
              </a:rPr>
              <a:t>支撑</a:t>
            </a:r>
            <a:r>
              <a:rPr lang="en-US" sz="1200" kern="0" dirty="0" err="1">
                <a:ea typeface="Arial"/>
                <a:cs typeface="Arial"/>
                <a:sym typeface="Arial"/>
              </a:rPr>
              <a:t>服务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5. </a:t>
            </a:r>
            <a:r>
              <a:rPr lang="en-US" sz="1200" kern="0" dirty="0" err="1">
                <a:ea typeface="Arial"/>
                <a:cs typeface="Arial"/>
                <a:sym typeface="Arial"/>
              </a:rPr>
              <a:t>构建</a:t>
            </a:r>
            <a:r>
              <a:rPr lang="zh-CN" altLang="en-US" sz="1200" kern="0" dirty="0">
                <a:ea typeface="Arial"/>
                <a:cs typeface="Arial"/>
                <a:sym typeface="Arial"/>
              </a:rPr>
              <a:t>、发布、运行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6. </a:t>
            </a:r>
            <a:r>
              <a:rPr lang="en-US" sz="1200" kern="0" dirty="0" err="1">
                <a:ea typeface="Arial"/>
                <a:cs typeface="Arial"/>
                <a:sym typeface="Arial"/>
              </a:rPr>
              <a:t>流程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7. </a:t>
            </a:r>
            <a:r>
              <a:rPr lang="en-US" sz="1200" kern="0" dirty="0" err="1">
                <a:ea typeface="Arial"/>
                <a:cs typeface="Arial"/>
                <a:sym typeface="Arial"/>
              </a:rPr>
              <a:t>端口绑定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8. </a:t>
            </a:r>
            <a:r>
              <a:rPr lang="en-US" sz="1200" kern="0" dirty="0" err="1">
                <a:ea typeface="Arial"/>
                <a:cs typeface="Arial"/>
                <a:sym typeface="Arial"/>
              </a:rPr>
              <a:t>并发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9. </a:t>
            </a:r>
            <a:r>
              <a:rPr lang="zh-CN" altLang="en-US" sz="1200" kern="0" dirty="0">
                <a:ea typeface="Arial"/>
                <a:cs typeface="Arial"/>
                <a:sym typeface="Arial"/>
              </a:rPr>
              <a:t>可丢弃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10.</a:t>
            </a:r>
            <a:r>
              <a:rPr lang="zh-CN" altLang="en-US" sz="1200" kern="0" dirty="0">
                <a:ea typeface="Arial"/>
                <a:cs typeface="Arial"/>
                <a:sym typeface="Arial"/>
              </a:rPr>
              <a:t> 开发</a:t>
            </a:r>
            <a:r>
              <a:rPr lang="en-US" sz="1200" kern="0" dirty="0">
                <a:ea typeface="Arial"/>
                <a:cs typeface="Arial"/>
                <a:sym typeface="Arial"/>
              </a:rPr>
              <a:t>/</a:t>
            </a:r>
            <a:r>
              <a:rPr lang="en-US" sz="1200" kern="0" dirty="0" err="1">
                <a:ea typeface="Arial"/>
                <a:cs typeface="Arial"/>
                <a:sym typeface="Arial"/>
              </a:rPr>
              <a:t>产品</a:t>
            </a:r>
            <a:r>
              <a:rPr lang="zh-CN" altLang="en-US" sz="1200" kern="0" dirty="0">
                <a:ea typeface="Arial"/>
                <a:cs typeface="Arial"/>
                <a:sym typeface="Arial"/>
              </a:rPr>
              <a:t> 奇偶校验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11. </a:t>
            </a:r>
            <a:r>
              <a:rPr lang="en-US" sz="1200" kern="0" dirty="0" err="1">
                <a:ea typeface="Arial"/>
                <a:cs typeface="Arial"/>
                <a:sym typeface="Arial"/>
              </a:rPr>
              <a:t>日志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r>
              <a:rPr lang="en-US" sz="1200" kern="0" dirty="0">
                <a:ea typeface="Arial"/>
                <a:cs typeface="Arial"/>
                <a:sym typeface="Arial"/>
              </a:rPr>
              <a:t>12. </a:t>
            </a:r>
            <a:r>
              <a:rPr lang="en-US" sz="1200" kern="0" dirty="0" err="1">
                <a:ea typeface="Arial"/>
                <a:cs typeface="Arial"/>
                <a:sym typeface="Arial"/>
              </a:rPr>
              <a:t>管理流程</a:t>
            </a:r>
            <a:endParaRPr lang="en-US" sz="1200" kern="0" dirty="0">
              <a:ea typeface="Arial"/>
              <a:cs typeface="Arial"/>
              <a:sym typeface="Arial"/>
            </a:endParaRPr>
          </a:p>
          <a:p>
            <a:pPr lvl="0" defTabSz="287744">
              <a:lnSpc>
                <a:spcPct val="90000"/>
              </a:lnSpc>
              <a:spcAft>
                <a:spcPts val="1200"/>
              </a:spcAft>
              <a:defRPr sz="1800"/>
            </a:pPr>
            <a:endParaRPr lang="en-US" sz="1200" kern="0" dirty="0">
              <a:ea typeface="Arial"/>
              <a:cs typeface="Arial"/>
              <a:sym typeface="Arial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F187ADD-5316-214F-AE79-FC3B1A5771EA}"/>
              </a:ext>
            </a:extLst>
          </p:cNvPr>
          <p:cNvCxnSpPr/>
          <p:nvPr/>
        </p:nvCxnSpPr>
        <p:spPr>
          <a:xfrm>
            <a:off x="6278880" y="690057"/>
            <a:ext cx="0" cy="33434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3834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uiExpand="1" build="p" animBg="1"/>
      <p:bldP spid="64" grpId="0" uiExpand="1" build="p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1" y="204370"/>
            <a:ext cx="6894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现代应用的最佳实践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30647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F957218-76BF-CF4D-A228-89DBFB8431E8}"/>
              </a:ext>
            </a:extLst>
          </p:cNvPr>
          <p:cNvSpPr txBox="1">
            <a:spLocks/>
          </p:cNvSpPr>
          <p:nvPr/>
        </p:nvSpPr>
        <p:spPr>
          <a:xfrm>
            <a:off x="201932" y="1327086"/>
            <a:ext cx="8942069" cy="2492990"/>
          </a:xfrm>
          <a:prstGeom prst="rect">
            <a:avLst/>
          </a:prstGeom>
        </p:spPr>
        <p:txBody>
          <a:bodyPr vert="horz" wrap="square" lIns="114300" tIns="91440" rIns="114300" bIns="91440" rtlCol="0" anchor="ctr">
            <a:spAutoFit/>
          </a:bodyPr>
          <a:lstStyle>
            <a:lvl1pPr marL="457200" marR="0" indent="-45720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200" b="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746288" marR="0" indent="-342900" algn="l" defTabSz="109727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1015213" marR="0" indent="-342900" algn="l" defTabSz="109727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1284138" marR="0" indent="-342900" algn="l" defTabSz="109727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4pPr>
            <a:lvl5pPr marL="1553063" marR="0" indent="-342900" algn="l" defTabSz="109727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5pPr>
            <a:lvl6pPr marL="3017513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53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792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32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 defTabSz="685771">
              <a:defRPr/>
            </a:pP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通过建立</a:t>
            </a:r>
            <a:r>
              <a:rPr lang="zh-CN" altLang="en-US" sz="2000" b="1" dirty="0">
                <a:solidFill>
                  <a:srgbClr val="C00000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主人翁文化</a:t>
            </a: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来进行实验</a:t>
            </a:r>
            <a:endParaRPr lang="en-US" sz="2000" dirty="0">
              <a:latin typeface="Amazon Ember Light" panose="020B0403020204020204" pitchFamily="34" charset="0"/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pPr marL="285739" indent="-285739" defTabSz="685771">
              <a:defRPr/>
            </a:pPr>
            <a:r>
              <a:rPr lang="zh-CN" altLang="en-US" sz="2000" b="1" dirty="0">
                <a:solidFill>
                  <a:srgbClr val="C00000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使用微服务</a:t>
            </a: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对应用程序进行组件化</a:t>
            </a:r>
            <a:endParaRPr lang="en-US" sz="2000" dirty="0">
              <a:latin typeface="Amazon Ember Light" panose="020B0403020204020204" pitchFamily="34" charset="0"/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pPr marL="285739" indent="-285739" defTabSz="685771">
              <a:defRPr/>
            </a:pP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通过</a:t>
            </a:r>
            <a:r>
              <a:rPr lang="zh-CN" altLang="en-US" sz="2000" b="1" dirty="0">
                <a:solidFill>
                  <a:srgbClr val="C00000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自动化发布流程</a:t>
            </a: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快速更新应用程序和基础架构</a:t>
            </a:r>
            <a:endParaRPr lang="en-US" sz="2000" dirty="0">
              <a:latin typeface="Amazon Ember Light" panose="020B0403020204020204" pitchFamily="34" charset="0"/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pPr marL="285739" indent="-285739" defTabSz="685771">
              <a:defRPr/>
            </a:pP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使用</a:t>
            </a:r>
            <a:r>
              <a:rPr lang="zh-CN" altLang="en-US" sz="2000" b="1" dirty="0">
                <a:solidFill>
                  <a:srgbClr val="C00000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基础架构即代码</a:t>
            </a: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来建模和配置应用程序资源</a:t>
            </a:r>
            <a:endParaRPr lang="en-US" sz="2000" dirty="0">
              <a:latin typeface="Amazon Ember Light" panose="020B0403020204020204" pitchFamily="34" charset="0"/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pPr marL="285739" indent="-285739" defTabSz="685771">
              <a:defRPr/>
            </a:pP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利用</a:t>
            </a:r>
            <a:r>
              <a:rPr lang="zh-CN" altLang="en-US" sz="2000" b="1" dirty="0">
                <a:solidFill>
                  <a:srgbClr val="C00000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无服务器技术</a:t>
            </a: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简化基础架构管理</a:t>
            </a:r>
            <a:endParaRPr lang="en-US" sz="2000" dirty="0">
              <a:latin typeface="Amazon Ember Light" panose="020B0403020204020204" pitchFamily="34" charset="0"/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pPr marL="285739" indent="-285739" defTabSz="685771">
              <a:defRPr/>
            </a:pP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通过</a:t>
            </a:r>
            <a:r>
              <a:rPr lang="zh-CN" altLang="en-US" sz="2000" b="1" dirty="0">
                <a:solidFill>
                  <a:srgbClr val="C00000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提高可观察性</a:t>
            </a: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提高应用程序性能</a:t>
            </a:r>
            <a:endParaRPr lang="en-US" sz="2000" dirty="0">
              <a:latin typeface="Amazon Ember Light" panose="020B0403020204020204" pitchFamily="34" charset="0"/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pPr marL="285739" indent="-285739" defTabSz="685771">
              <a:defRPr/>
            </a:pP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通过</a:t>
            </a:r>
            <a:r>
              <a:rPr lang="zh-CN" altLang="en-US" sz="2000" b="1" dirty="0">
                <a:solidFill>
                  <a:srgbClr val="C00000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自动化安全性</a:t>
            </a:r>
            <a:r>
              <a:rPr lang="zh-CN" altLang="en-US" sz="2000" dirty="0">
                <a:latin typeface="Amazon Ember Light" panose="020B0403020204020204" pitchFamily="34" charset="0"/>
                <a:cs typeface="Amazon Ember Light" panose="020B0403020204020204" pitchFamily="34" charset="0"/>
              </a:rPr>
              <a:t>保护整个应用程序生命周期</a:t>
            </a:r>
            <a:endParaRPr lang="en-US" sz="2000" dirty="0">
              <a:latin typeface="Amazon Ember Light" panose="020B0403020204020204" pitchFamily="34" charset="0"/>
              <a:ea typeface="Amazon Ember Light" panose="020B0403020204020204" pitchFamily="34" charset="0"/>
              <a:cs typeface="Amazon Ember Light" panose="020B040302020402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D8A4CE-C035-F14B-84E3-F216441B32F3}"/>
              </a:ext>
            </a:extLst>
          </p:cNvPr>
          <p:cNvCxnSpPr/>
          <p:nvPr/>
        </p:nvCxnSpPr>
        <p:spPr>
          <a:xfrm>
            <a:off x="0" y="1155316"/>
            <a:ext cx="9144000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688FFDC-166D-D94B-A065-9F2988C8C4CB}"/>
              </a:ext>
            </a:extLst>
          </p:cNvPr>
          <p:cNvCxnSpPr/>
          <p:nvPr/>
        </p:nvCxnSpPr>
        <p:spPr>
          <a:xfrm>
            <a:off x="0" y="3989354"/>
            <a:ext cx="9144000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34D4001-CA7D-F04F-9C2D-00A4365B2AE1}"/>
              </a:ext>
            </a:extLst>
          </p:cNvPr>
          <p:cNvSpPr/>
          <p:nvPr/>
        </p:nvSpPr>
        <p:spPr>
          <a:xfrm>
            <a:off x="562383" y="4260214"/>
            <a:ext cx="3942105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58">
              <a:lnSpc>
                <a:spcPct val="90000"/>
              </a:lnSpc>
              <a:spcAft>
                <a:spcPts val="1125"/>
              </a:spcAft>
            </a:pPr>
            <a:r>
              <a:rPr lang="en-US" sz="1600" dirty="0">
                <a:latin typeface="Amazon Ember"/>
              </a:rPr>
              <a:t>https://</a:t>
            </a:r>
            <a:r>
              <a:rPr lang="en-US" sz="1600" dirty="0" err="1">
                <a:latin typeface="Amazon Ember"/>
              </a:rPr>
              <a:t>aws.amazon.com</a:t>
            </a:r>
            <a:r>
              <a:rPr lang="en-US" sz="1600" dirty="0">
                <a:latin typeface="Amazon Ember"/>
              </a:rPr>
              <a:t>/modern-apps/</a:t>
            </a:r>
          </a:p>
        </p:txBody>
      </p:sp>
    </p:spTree>
    <p:extLst>
      <p:ext uri="{BB962C8B-B14F-4D97-AF65-F5344CB8AC3E}">
        <p14:creationId xmlns:p14="http://schemas.microsoft.com/office/powerpoint/2010/main" val="2891675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1" y="204370"/>
            <a:ext cx="6894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现代应用的成熟度模型参考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30647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aphicFrame>
        <p:nvGraphicFramePr>
          <p:cNvPr id="8" name="表格 2">
            <a:extLst>
              <a:ext uri="{FF2B5EF4-FFF2-40B4-BE49-F238E27FC236}">
                <a16:creationId xmlns:a16="http://schemas.microsoft.com/office/drawing/2014/main" id="{8660140A-3282-8D4F-8B52-5D5E07971A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715777"/>
              </p:ext>
            </p:extLst>
          </p:nvPr>
        </p:nvGraphicFramePr>
        <p:xfrm>
          <a:off x="475409" y="969010"/>
          <a:ext cx="8294779" cy="3418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06881">
                  <a:extLst>
                    <a:ext uri="{9D8B030D-6E8A-4147-A177-3AD203B41FA5}">
                      <a16:colId xmlns:a16="http://schemas.microsoft.com/office/drawing/2014/main" val="3730824303"/>
                    </a:ext>
                  </a:extLst>
                </a:gridCol>
                <a:gridCol w="6487898">
                  <a:extLst>
                    <a:ext uri="{9D8B030D-6E8A-4147-A177-3AD203B41FA5}">
                      <a16:colId xmlns:a16="http://schemas.microsoft.com/office/drawing/2014/main" val="3659198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成熟度等级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51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等级</a:t>
                      </a:r>
                      <a:r>
                        <a:rPr lang="en-US" altLang="zh-CN" sz="1600" dirty="0"/>
                        <a:t>3</a:t>
                      </a:r>
                      <a:r>
                        <a:rPr lang="zh-CN" altLang="en-US" sz="1600" dirty="0"/>
                        <a:t>：</a:t>
                      </a:r>
                      <a:endParaRPr lang="en-US" altLang="zh-CN" sz="1600" dirty="0"/>
                    </a:p>
                    <a:p>
                      <a:r>
                        <a:rPr lang="zh-CN" altLang="en-US" sz="1600" dirty="0"/>
                        <a:t>适应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600" dirty="0"/>
                        <a:t>应用程序可以在不中断服务情况下，进行跨基础架构程序动态迁移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600" dirty="0"/>
                        <a:t>应用程序可以根据刺激弹性地横向扩展</a:t>
                      </a:r>
                      <a:r>
                        <a:rPr lang="en-US" altLang="zh-CN" sz="1600" dirty="0"/>
                        <a:t>/</a:t>
                      </a:r>
                      <a:r>
                        <a:rPr lang="zh-CN" altLang="en-US" sz="1600" dirty="0"/>
                        <a:t>收缩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411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等级</a:t>
                      </a:r>
                      <a:r>
                        <a:rPr lang="en-US" altLang="zh-CN" sz="1600" dirty="0"/>
                        <a:t>2</a:t>
                      </a:r>
                      <a:r>
                        <a:rPr lang="zh-CN" altLang="en-US" sz="1600" dirty="0"/>
                        <a:t>：</a:t>
                      </a:r>
                      <a:endParaRPr lang="en-US" altLang="zh-CN" sz="1600" dirty="0"/>
                    </a:p>
                    <a:p>
                      <a:r>
                        <a:rPr lang="zh-CN" altLang="en-US" sz="1600" dirty="0"/>
                        <a:t>抽象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600" dirty="0"/>
                        <a:t>服务是无状态的</a:t>
                      </a:r>
                      <a:endParaRPr lang="en-US" altLang="zh-CN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600" dirty="0"/>
                        <a:t>应用程序不受相关服务故障的影响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600" dirty="0"/>
                        <a:t>应用程序与基础架构无关，可以在任何地方运行</a:t>
                      </a:r>
                      <a:endParaRPr lang="en-US" altLang="zh-C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514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等级</a:t>
                      </a:r>
                      <a:r>
                        <a:rPr lang="en-US" altLang="zh-CN" sz="1600" dirty="0"/>
                        <a:t>1</a:t>
                      </a:r>
                      <a:r>
                        <a:rPr lang="zh-CN" altLang="en-US" sz="1600" dirty="0"/>
                        <a:t>：</a:t>
                      </a:r>
                      <a:endParaRPr lang="en-US" altLang="zh-CN" sz="1600" dirty="0"/>
                    </a:p>
                    <a:p>
                      <a:r>
                        <a:rPr lang="zh-CN" altLang="en-US" sz="1600" dirty="0"/>
                        <a:t>松耦合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600" dirty="0"/>
                        <a:t>应用程序由松耦合的服务组成</a:t>
                      </a:r>
                      <a:endParaRPr lang="en-US" altLang="zh-CN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600" dirty="0"/>
                        <a:t>通过名称发现应用程序服务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600" dirty="0"/>
                        <a:t>应用程序的计算和存储是分开的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600" dirty="0"/>
                        <a:t>应用程序使用一种或多种云服务：计算、存储、网络</a:t>
                      </a:r>
                      <a:endParaRPr lang="en-US" altLang="zh-C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740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等级</a:t>
                      </a:r>
                      <a:r>
                        <a:rPr lang="en-US" altLang="zh-CN" sz="1600" dirty="0"/>
                        <a:t>0</a:t>
                      </a:r>
                      <a:r>
                        <a:rPr lang="zh-CN" altLang="en-US" sz="1600" dirty="0"/>
                        <a:t>：</a:t>
                      </a:r>
                      <a:endParaRPr lang="en-US" altLang="zh-CN" sz="1600" dirty="0"/>
                    </a:p>
                    <a:p>
                      <a:r>
                        <a:rPr lang="zh-CN" altLang="en-US" sz="1600" dirty="0"/>
                        <a:t>虚拟化</a:t>
                      </a:r>
                      <a:endParaRPr lang="en-US" altLang="zh-C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600" dirty="0"/>
                        <a:t>应用程序运行在虚拟化的基础设施中</a:t>
                      </a:r>
                      <a:endParaRPr lang="en-US" altLang="zh-CN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600" dirty="0"/>
                        <a:t>应用程序可以从镜像或脚本实例化</a:t>
                      </a:r>
                      <a:endParaRPr lang="en-US" altLang="zh-C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3275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9650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1" y="204370"/>
            <a:ext cx="6894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云上微服务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30647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E7CB8C-18E6-4444-9F39-1B9C2849A886}"/>
              </a:ext>
            </a:extLst>
          </p:cNvPr>
          <p:cNvSpPr/>
          <p:nvPr/>
        </p:nvSpPr>
        <p:spPr>
          <a:xfrm>
            <a:off x="308612" y="4163902"/>
            <a:ext cx="8679940" cy="7752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456BDA-46BB-144B-A017-679BDF219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545" y="4220406"/>
            <a:ext cx="1219765" cy="685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F1617BE-E044-9A4F-A9A8-383E657CB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206" y="4251554"/>
            <a:ext cx="1345397" cy="685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1BCE4F4-9803-3042-938C-78F5CC2FE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251555"/>
            <a:ext cx="1121337" cy="622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aws eks">
            <a:extLst>
              <a:ext uri="{FF2B5EF4-FFF2-40B4-BE49-F238E27FC236}">
                <a16:creationId xmlns:a16="http://schemas.microsoft.com/office/drawing/2014/main" id="{938DB7BF-1F3D-EF47-A1E8-ADD95B70E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8888" y="4252542"/>
            <a:ext cx="1122015" cy="640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google gke">
            <a:extLst>
              <a:ext uri="{FF2B5EF4-FFF2-40B4-BE49-F238E27FC236}">
                <a16:creationId xmlns:a16="http://schemas.microsoft.com/office/drawing/2014/main" id="{B11781D7-6256-A644-8119-4DB2843B6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1963" y="4345436"/>
            <a:ext cx="726904" cy="49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ee the source image">
            <a:extLst>
              <a:ext uri="{FF2B5EF4-FFF2-40B4-BE49-F238E27FC236}">
                <a16:creationId xmlns:a16="http://schemas.microsoft.com/office/drawing/2014/main" id="{F077A5F3-40AB-844D-82B9-D9A941278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6717" y="4547194"/>
            <a:ext cx="928350" cy="13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9E6410-5D62-4244-A340-DA3BFE918411}"/>
              </a:ext>
            </a:extLst>
          </p:cNvPr>
          <p:cNvSpPr txBox="1"/>
          <p:nvPr/>
        </p:nvSpPr>
        <p:spPr>
          <a:xfrm>
            <a:off x="420961" y="4150970"/>
            <a:ext cx="11152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/>
              <a:t>底层建筑</a:t>
            </a:r>
            <a:endParaRPr lang="en-US" sz="1200" b="1" dirty="0"/>
          </a:p>
          <a:p>
            <a:r>
              <a:rPr lang="en-US" sz="1200" b="1" dirty="0"/>
              <a:t>IaaS</a:t>
            </a:r>
          </a:p>
          <a:p>
            <a:r>
              <a:rPr lang="en-US" sz="1200" b="1" dirty="0"/>
              <a:t>PaaS</a:t>
            </a:r>
          </a:p>
          <a:p>
            <a:r>
              <a:rPr lang="en-US" sz="1200" b="1" dirty="0"/>
              <a:t>On-prem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8AB48C-4083-CB41-8236-D693907DEA87}"/>
              </a:ext>
            </a:extLst>
          </p:cNvPr>
          <p:cNvSpPr/>
          <p:nvPr/>
        </p:nvSpPr>
        <p:spPr>
          <a:xfrm>
            <a:off x="312087" y="2249424"/>
            <a:ext cx="8679940" cy="1738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F51D10-2595-7948-8A8F-3CA753F095ED}"/>
              </a:ext>
            </a:extLst>
          </p:cNvPr>
          <p:cNvSpPr/>
          <p:nvPr/>
        </p:nvSpPr>
        <p:spPr>
          <a:xfrm>
            <a:off x="1682497" y="2487168"/>
            <a:ext cx="2350008" cy="13167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788E708-573C-3747-87D5-7AEDB11967C2}"/>
              </a:ext>
            </a:extLst>
          </p:cNvPr>
          <p:cNvSpPr/>
          <p:nvPr/>
        </p:nvSpPr>
        <p:spPr>
          <a:xfrm>
            <a:off x="4099887" y="2487168"/>
            <a:ext cx="2350008" cy="13167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2EE572-E743-FF49-8470-212B85C4F476}"/>
              </a:ext>
            </a:extLst>
          </p:cNvPr>
          <p:cNvSpPr/>
          <p:nvPr/>
        </p:nvSpPr>
        <p:spPr>
          <a:xfrm>
            <a:off x="6535717" y="2478755"/>
            <a:ext cx="2350008" cy="13167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30FF67-ECE9-D341-9288-A1073B04F5EF}"/>
              </a:ext>
            </a:extLst>
          </p:cNvPr>
          <p:cNvSpPr txBox="1"/>
          <p:nvPr/>
        </p:nvSpPr>
        <p:spPr>
          <a:xfrm>
            <a:off x="420960" y="3007036"/>
            <a:ext cx="11152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/>
              <a:t>核心功能</a:t>
            </a:r>
            <a:endParaRPr lang="en-US" sz="1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FD41C9-5E35-C641-825C-69A44BA83076}"/>
              </a:ext>
            </a:extLst>
          </p:cNvPr>
          <p:cNvSpPr txBox="1"/>
          <p:nvPr/>
        </p:nvSpPr>
        <p:spPr>
          <a:xfrm>
            <a:off x="2039112" y="2498598"/>
            <a:ext cx="1828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构建</a:t>
            </a:r>
            <a:r>
              <a:rPr lang="en-US" altLang="zh-CN" b="1" dirty="0"/>
              <a:t>&amp;</a:t>
            </a:r>
            <a:r>
              <a:rPr lang="zh-CN" altLang="en-US" b="1" dirty="0"/>
              <a:t>部署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D3AA40-79A0-D449-926C-ED83B9EDD399}"/>
              </a:ext>
            </a:extLst>
          </p:cNvPr>
          <p:cNvSpPr txBox="1"/>
          <p:nvPr/>
        </p:nvSpPr>
        <p:spPr>
          <a:xfrm>
            <a:off x="4600446" y="2489454"/>
            <a:ext cx="1828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运行</a:t>
            </a:r>
            <a:r>
              <a:rPr lang="en-US" altLang="zh-CN" b="1" dirty="0"/>
              <a:t>&amp;</a:t>
            </a:r>
            <a:r>
              <a:rPr lang="zh-CN" altLang="en-US" b="1" dirty="0"/>
              <a:t>扩展</a:t>
            </a:r>
            <a:endParaRPr lang="en-US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428637-AAFF-6D43-AF6A-436C8374D15D}"/>
              </a:ext>
            </a:extLst>
          </p:cNvPr>
          <p:cNvSpPr txBox="1"/>
          <p:nvPr/>
        </p:nvSpPr>
        <p:spPr>
          <a:xfrm>
            <a:off x="7230644" y="2478755"/>
            <a:ext cx="1828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运维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3B0CC1-79A6-4246-BB57-A3693484B662}"/>
              </a:ext>
            </a:extLst>
          </p:cNvPr>
          <p:cNvSpPr txBox="1"/>
          <p:nvPr/>
        </p:nvSpPr>
        <p:spPr>
          <a:xfrm>
            <a:off x="1746545" y="2870322"/>
            <a:ext cx="1073459" cy="36933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CI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F9AFC6-5FD4-D444-973D-724AD07EB47C}"/>
              </a:ext>
            </a:extLst>
          </p:cNvPr>
          <p:cNvSpPr txBox="1"/>
          <p:nvPr/>
        </p:nvSpPr>
        <p:spPr>
          <a:xfrm>
            <a:off x="2966310" y="2879360"/>
            <a:ext cx="1028387" cy="36933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661A88F-ECF0-2E4F-A732-9DF6EEA9DB0D}"/>
              </a:ext>
            </a:extLst>
          </p:cNvPr>
          <p:cNvSpPr txBox="1"/>
          <p:nvPr/>
        </p:nvSpPr>
        <p:spPr>
          <a:xfrm>
            <a:off x="1774822" y="3364796"/>
            <a:ext cx="1073459" cy="36933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代码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E687EA6-FB7B-3F46-AB09-4D7AB59D3934}"/>
              </a:ext>
            </a:extLst>
          </p:cNvPr>
          <p:cNvSpPr txBox="1"/>
          <p:nvPr/>
        </p:nvSpPr>
        <p:spPr>
          <a:xfrm>
            <a:off x="2920126" y="3364796"/>
            <a:ext cx="1073459" cy="36933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镜像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F49668-8805-0541-A94A-8E73A4BDB5D5}"/>
              </a:ext>
            </a:extLst>
          </p:cNvPr>
          <p:cNvSpPr txBox="1"/>
          <p:nvPr/>
        </p:nvSpPr>
        <p:spPr>
          <a:xfrm>
            <a:off x="4149635" y="2907737"/>
            <a:ext cx="1073459" cy="36933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配置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43D799-3E2D-8147-A546-5AD16AC3115A}"/>
              </a:ext>
            </a:extLst>
          </p:cNvPr>
          <p:cNvSpPr txBox="1"/>
          <p:nvPr/>
        </p:nvSpPr>
        <p:spPr>
          <a:xfrm>
            <a:off x="5369400" y="2916775"/>
            <a:ext cx="1028387" cy="338554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服务注册</a:t>
            </a:r>
            <a:endParaRPr lang="en-US" sz="16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5B3E13B-B07B-A247-9C55-15D08DEC0D1E}"/>
              </a:ext>
            </a:extLst>
          </p:cNvPr>
          <p:cNvSpPr txBox="1"/>
          <p:nvPr/>
        </p:nvSpPr>
        <p:spPr>
          <a:xfrm>
            <a:off x="4177912" y="3402211"/>
            <a:ext cx="1073459" cy="338554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负载均衡</a:t>
            </a:r>
            <a:endParaRPr lang="en-US" sz="16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26269FF-76A5-1D4A-A42C-4FD6F0A0E71E}"/>
              </a:ext>
            </a:extLst>
          </p:cNvPr>
          <p:cNvSpPr txBox="1"/>
          <p:nvPr/>
        </p:nvSpPr>
        <p:spPr>
          <a:xfrm>
            <a:off x="5323216" y="3402211"/>
            <a:ext cx="1073459" cy="338554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服务发现</a:t>
            </a:r>
            <a:endParaRPr lang="en-US" sz="16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B65AF27-7162-1E4E-AE80-4F7699343478}"/>
              </a:ext>
            </a:extLst>
          </p:cNvPr>
          <p:cNvSpPr txBox="1"/>
          <p:nvPr/>
        </p:nvSpPr>
        <p:spPr>
          <a:xfrm>
            <a:off x="6584873" y="2884716"/>
            <a:ext cx="1073459" cy="36933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监控</a:t>
            </a:r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6CEA734-F950-DD47-BB74-E5327831C18C}"/>
              </a:ext>
            </a:extLst>
          </p:cNvPr>
          <p:cNvSpPr txBox="1"/>
          <p:nvPr/>
        </p:nvSpPr>
        <p:spPr>
          <a:xfrm>
            <a:off x="7804638" y="2875466"/>
            <a:ext cx="1028387" cy="33983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 err="1"/>
              <a:t>日志和追踪</a:t>
            </a:r>
            <a:endParaRPr lang="en-US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8E23C7-D085-7549-A1BA-658E14BFEE9C}"/>
              </a:ext>
            </a:extLst>
          </p:cNvPr>
          <p:cNvSpPr txBox="1"/>
          <p:nvPr/>
        </p:nvSpPr>
        <p:spPr>
          <a:xfrm>
            <a:off x="6604006" y="3406622"/>
            <a:ext cx="1073459" cy="30777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零宕机发布</a:t>
            </a:r>
            <a:endParaRPr lang="en-US" sz="14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69D21C-B2A2-B649-AA73-F255234A7DFD}"/>
              </a:ext>
            </a:extLst>
          </p:cNvPr>
          <p:cNvSpPr txBox="1"/>
          <p:nvPr/>
        </p:nvSpPr>
        <p:spPr>
          <a:xfrm>
            <a:off x="7758454" y="3360902"/>
            <a:ext cx="1073459" cy="36933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安全</a:t>
            </a:r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A765661-9D40-0945-B7EF-5973C7BE0169}"/>
              </a:ext>
            </a:extLst>
          </p:cNvPr>
          <p:cNvSpPr/>
          <p:nvPr/>
        </p:nvSpPr>
        <p:spPr>
          <a:xfrm>
            <a:off x="308612" y="707128"/>
            <a:ext cx="8679940" cy="14370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B83078D-ED70-D345-9685-50609343A59E}"/>
              </a:ext>
            </a:extLst>
          </p:cNvPr>
          <p:cNvSpPr txBox="1"/>
          <p:nvPr/>
        </p:nvSpPr>
        <p:spPr>
          <a:xfrm>
            <a:off x="461031" y="1230348"/>
            <a:ext cx="1115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/>
              <a:t>模式和</a:t>
            </a:r>
            <a:endParaRPr lang="en-US" sz="1200" b="1" dirty="0"/>
          </a:p>
          <a:p>
            <a:pPr algn="ctr"/>
            <a:r>
              <a:rPr lang="en-US" sz="1200" b="1" dirty="0" err="1"/>
              <a:t>参考架构</a:t>
            </a:r>
            <a:endParaRPr lang="en-US" sz="1200" b="1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A421BAD-C92A-6944-9FAB-38BDFC5D2A77}"/>
              </a:ext>
            </a:extLst>
          </p:cNvPr>
          <p:cNvSpPr/>
          <p:nvPr/>
        </p:nvSpPr>
        <p:spPr>
          <a:xfrm>
            <a:off x="1728681" y="794782"/>
            <a:ext cx="3391960" cy="13167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9B91990-50AC-1644-969A-C1901B5B17E3}"/>
              </a:ext>
            </a:extLst>
          </p:cNvPr>
          <p:cNvSpPr/>
          <p:nvPr/>
        </p:nvSpPr>
        <p:spPr>
          <a:xfrm>
            <a:off x="5455898" y="782401"/>
            <a:ext cx="3391960" cy="13167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E6A1B23-3FD6-3749-BA5D-172F10933C82}"/>
              </a:ext>
            </a:extLst>
          </p:cNvPr>
          <p:cNvSpPr txBox="1"/>
          <p:nvPr/>
        </p:nvSpPr>
        <p:spPr>
          <a:xfrm>
            <a:off x="2589634" y="785921"/>
            <a:ext cx="1828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模式</a:t>
            </a:r>
            <a:endParaRPr lang="en-US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096F843-E456-DF4A-8593-DB9255ED6DE7}"/>
              </a:ext>
            </a:extLst>
          </p:cNvPr>
          <p:cNvSpPr txBox="1"/>
          <p:nvPr/>
        </p:nvSpPr>
        <p:spPr>
          <a:xfrm>
            <a:off x="6605581" y="793608"/>
            <a:ext cx="1828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参考架构</a:t>
            </a:r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A65D4D-3482-4546-B511-CA268822C23D}"/>
              </a:ext>
            </a:extLst>
          </p:cNvPr>
          <p:cNvSpPr txBox="1"/>
          <p:nvPr/>
        </p:nvSpPr>
        <p:spPr>
          <a:xfrm>
            <a:off x="1847088" y="1196887"/>
            <a:ext cx="257151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CQRS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Pub/Sub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Externalized Configurations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Sidecar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Circuit break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729852-15B3-314C-8F72-DCB6258690D6}"/>
              </a:ext>
            </a:extLst>
          </p:cNvPr>
          <p:cNvSpPr txBox="1"/>
          <p:nvPr/>
        </p:nvSpPr>
        <p:spPr>
          <a:xfrm>
            <a:off x="5493506" y="1111147"/>
            <a:ext cx="2571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 err="1"/>
              <a:t>事件驱动</a:t>
            </a:r>
            <a:endParaRPr lang="en-US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 err="1"/>
              <a:t>容器化</a:t>
            </a:r>
            <a:endParaRPr lang="en-US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 err="1"/>
              <a:t>无服务化</a:t>
            </a:r>
            <a:endParaRPr lang="en-US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/>
              <a:t>。。。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01212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1275465" y="1159862"/>
            <a:ext cx="474503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目录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1275465" y="1797838"/>
            <a:ext cx="3559601" cy="1526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16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达成一致的理解</a:t>
            </a:r>
            <a:r>
              <a:rPr lang="zh-CN" altLang="en-US" sz="1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</a:t>
            </a:r>
            <a:r>
              <a:rPr lang="zh-CN" altLang="en-US" sz="1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“</a:t>
            </a:r>
            <a:r>
              <a:rPr lang="ja-JP" altLang="en-US" sz="16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云原生</a:t>
            </a:r>
            <a:r>
              <a:rPr lang="zh-CN" altLang="en-US" sz="1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  <a:endParaRPr lang="en-US" sz="16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16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云上的微服务</a:t>
            </a:r>
            <a:r>
              <a:rPr lang="zh-CN" altLang="en-US" sz="1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</a:t>
            </a:r>
            <a:r>
              <a:rPr lang="zh-CN" altLang="en-US" sz="1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12</a:t>
            </a:r>
            <a:r>
              <a:rPr lang="zh-CN" altLang="en-US" sz="1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Factors</a:t>
            </a:r>
            <a:endParaRPr lang="en-US" sz="16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16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现代应用云原生转型及其方法论</a:t>
            </a:r>
            <a:endParaRPr lang="en-US" altLang="ja-JP" sz="16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16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参考架构和案例分享</a:t>
            </a:r>
            <a:endParaRPr lang="en-US" sz="16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三角形 5"/>
          <p:cNvSpPr/>
          <p:nvPr/>
        </p:nvSpPr>
        <p:spPr>
          <a:xfrm rot="5400000">
            <a:off x="973848" y="1409410"/>
            <a:ext cx="197606" cy="90956"/>
          </a:xfrm>
          <a:prstGeom prst="triangle">
            <a:avLst/>
          </a:prstGeom>
          <a:solidFill>
            <a:srgbClr val="FBB6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1" y="204370"/>
            <a:ext cx="6894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云上微服务 </a:t>
            </a:r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–</a:t>
            </a: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</a:t>
            </a:r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Java</a:t>
            </a: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</a:t>
            </a:r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on</a:t>
            </a: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</a:t>
            </a:r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AWS</a:t>
            </a:r>
            <a:endParaRPr lang="zh-CN" altLang="en-US" sz="2800" b="1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30647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21C628C-735E-634F-8BC7-B65E2DFD8FBA}"/>
              </a:ext>
            </a:extLst>
          </p:cNvPr>
          <p:cNvSpPr/>
          <p:nvPr/>
        </p:nvSpPr>
        <p:spPr>
          <a:xfrm>
            <a:off x="136751" y="687855"/>
            <a:ext cx="8536745" cy="1172501"/>
          </a:xfrm>
          <a:prstGeom prst="rect">
            <a:avLst/>
          </a:prstGeom>
          <a:solidFill>
            <a:srgbClr val="FF9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350" b="1" dirty="0" err="1">
                <a:solidFill>
                  <a:srgbClr val="FF0000"/>
                </a:solidFill>
              </a:rPr>
              <a:t>核心能力对齐</a:t>
            </a:r>
            <a:endParaRPr lang="en-US" sz="1350" b="1" dirty="0">
              <a:solidFill>
                <a:srgbClr val="FF0000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3A90D38-78D2-D241-8ECE-09F2CEFE106D}"/>
              </a:ext>
            </a:extLst>
          </p:cNvPr>
          <p:cNvSpPr/>
          <p:nvPr/>
        </p:nvSpPr>
        <p:spPr>
          <a:xfrm>
            <a:off x="1738066" y="787482"/>
            <a:ext cx="2147915" cy="9732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b="1" dirty="0">
                <a:solidFill>
                  <a:schemeClr val="tx1"/>
                </a:solidFill>
              </a:rPr>
              <a:t>Build &amp; Deploy</a:t>
            </a:r>
          </a:p>
          <a:p>
            <a:pPr algn="ctr"/>
            <a:endParaRPr lang="en-US" sz="1350" b="1" dirty="0">
              <a:solidFill>
                <a:schemeClr val="tx1"/>
              </a:solidFill>
            </a:endParaRPr>
          </a:p>
          <a:p>
            <a:pPr algn="ctr"/>
            <a:endParaRPr lang="en-US" sz="1350" b="1" dirty="0">
              <a:solidFill>
                <a:schemeClr val="tx1"/>
              </a:solidFill>
            </a:endParaRPr>
          </a:p>
          <a:p>
            <a:pPr algn="ctr"/>
            <a:endParaRPr lang="en-US" sz="1350" b="1" dirty="0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1CB538-2139-8542-80F9-6D6D8D21D241}"/>
              </a:ext>
            </a:extLst>
          </p:cNvPr>
          <p:cNvSpPr/>
          <p:nvPr/>
        </p:nvSpPr>
        <p:spPr>
          <a:xfrm>
            <a:off x="4131823" y="787481"/>
            <a:ext cx="2147915" cy="9732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b="1" dirty="0">
                <a:solidFill>
                  <a:schemeClr val="tx1"/>
                </a:solidFill>
              </a:rPr>
              <a:t>Run &amp; Scale</a:t>
            </a:r>
          </a:p>
          <a:p>
            <a:pPr algn="ctr"/>
            <a:endParaRPr lang="en-US" sz="1350" b="1" dirty="0">
              <a:solidFill>
                <a:schemeClr val="tx1"/>
              </a:solidFill>
            </a:endParaRPr>
          </a:p>
          <a:p>
            <a:pPr algn="ctr"/>
            <a:endParaRPr lang="en-US" sz="1350" b="1" dirty="0">
              <a:solidFill>
                <a:schemeClr val="tx1"/>
              </a:solidFill>
            </a:endParaRPr>
          </a:p>
          <a:p>
            <a:pPr algn="ctr"/>
            <a:endParaRPr lang="en-US" sz="1350" b="1" dirty="0">
              <a:solidFill>
                <a:schemeClr val="tx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94C49AE-DF2E-8144-8CC0-F3F76B8B4947}"/>
              </a:ext>
            </a:extLst>
          </p:cNvPr>
          <p:cNvSpPr/>
          <p:nvPr/>
        </p:nvSpPr>
        <p:spPr>
          <a:xfrm>
            <a:off x="6402659" y="801223"/>
            <a:ext cx="2147915" cy="9732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350" b="1" dirty="0">
                <a:solidFill>
                  <a:schemeClr val="tx1"/>
                </a:solidFill>
              </a:rPr>
              <a:t>Monitory &amp; Control</a:t>
            </a:r>
          </a:p>
          <a:p>
            <a:pPr algn="ctr"/>
            <a:endParaRPr lang="en-US" sz="1350" b="1" dirty="0">
              <a:solidFill>
                <a:schemeClr val="tx1"/>
              </a:solidFill>
            </a:endParaRPr>
          </a:p>
          <a:p>
            <a:pPr algn="ctr"/>
            <a:endParaRPr lang="en-US" sz="1350" b="1" dirty="0">
              <a:solidFill>
                <a:schemeClr val="tx1"/>
              </a:solidFill>
            </a:endParaRPr>
          </a:p>
          <a:p>
            <a:pPr marL="214313" indent="-214313">
              <a:buFontTx/>
              <a:buChar char="-"/>
            </a:pPr>
            <a:endParaRPr lang="en-US" sz="1350" b="1" dirty="0">
              <a:solidFill>
                <a:schemeClr val="tx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8718496-6699-114C-9E8C-4498B57FDC85}"/>
              </a:ext>
            </a:extLst>
          </p:cNvPr>
          <p:cNvSpPr/>
          <p:nvPr/>
        </p:nvSpPr>
        <p:spPr>
          <a:xfrm>
            <a:off x="1813075" y="1140156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CI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3C46EC2-0CF3-7841-9B2C-38150924F6A7}"/>
              </a:ext>
            </a:extLst>
          </p:cNvPr>
          <p:cNvSpPr/>
          <p:nvPr/>
        </p:nvSpPr>
        <p:spPr>
          <a:xfrm>
            <a:off x="2721308" y="1140156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CD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38572CC-C3D1-A941-8E21-3E39BF0EDABB}"/>
              </a:ext>
            </a:extLst>
          </p:cNvPr>
          <p:cNvSpPr/>
          <p:nvPr/>
        </p:nvSpPr>
        <p:spPr>
          <a:xfrm>
            <a:off x="1810482" y="1458062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Codebase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CA89821D-8D5F-4342-B616-AE0DA29EACF9}"/>
              </a:ext>
            </a:extLst>
          </p:cNvPr>
          <p:cNvSpPr/>
          <p:nvPr/>
        </p:nvSpPr>
        <p:spPr>
          <a:xfrm>
            <a:off x="2727297" y="1443782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Images </a:t>
            </a:r>
            <a:r>
              <a:rPr lang="en-US" sz="900" dirty="0" err="1">
                <a:solidFill>
                  <a:schemeClr val="tx1"/>
                </a:solidFill>
              </a:rPr>
              <a:t>mgmt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06979BA-5C3F-4F40-9783-F86C9BEDB86E}"/>
              </a:ext>
            </a:extLst>
          </p:cNvPr>
          <p:cNvSpPr/>
          <p:nvPr/>
        </p:nvSpPr>
        <p:spPr>
          <a:xfrm>
            <a:off x="4329754" y="1114262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Externalize Configuration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2B82029-6C14-ED48-8810-D916E7FF61F3}"/>
              </a:ext>
            </a:extLst>
          </p:cNvPr>
          <p:cNvSpPr/>
          <p:nvPr/>
        </p:nvSpPr>
        <p:spPr>
          <a:xfrm>
            <a:off x="5237986" y="1114262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Service registration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1BC4312-1F75-064E-9FD7-926F76481198}"/>
              </a:ext>
            </a:extLst>
          </p:cNvPr>
          <p:cNvSpPr/>
          <p:nvPr/>
        </p:nvSpPr>
        <p:spPr>
          <a:xfrm>
            <a:off x="4327160" y="1432168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Service </a:t>
            </a:r>
            <a:r>
              <a:rPr lang="en-US" sz="900" dirty="0" err="1">
                <a:solidFill>
                  <a:schemeClr val="tx1"/>
                </a:solidFill>
              </a:rPr>
              <a:t>scalling</a:t>
            </a:r>
            <a:r>
              <a:rPr lang="en-US" sz="900" dirty="0">
                <a:solidFill>
                  <a:schemeClr val="tx1"/>
                </a:solidFill>
              </a:rPr>
              <a:t> </a:t>
            </a:r>
            <a:r>
              <a:rPr lang="en-US" sz="900" dirty="0" err="1">
                <a:solidFill>
                  <a:schemeClr val="tx1"/>
                </a:solidFill>
              </a:rPr>
              <a:t>loadbalancing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FADA88A-CFAA-EE4F-9E16-F1767B6AA124}"/>
              </a:ext>
            </a:extLst>
          </p:cNvPr>
          <p:cNvSpPr/>
          <p:nvPr/>
        </p:nvSpPr>
        <p:spPr>
          <a:xfrm>
            <a:off x="5243975" y="1417889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Service Discovery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3694840-F57C-2A4B-AAE2-9A53E19D56B1}"/>
              </a:ext>
            </a:extLst>
          </p:cNvPr>
          <p:cNvSpPr/>
          <p:nvPr/>
        </p:nvSpPr>
        <p:spPr>
          <a:xfrm>
            <a:off x="6588357" y="1099983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Monitoring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EDF1424-ECD1-5E4B-BC52-373F64963A1E}"/>
              </a:ext>
            </a:extLst>
          </p:cNvPr>
          <p:cNvSpPr/>
          <p:nvPr/>
        </p:nvSpPr>
        <p:spPr>
          <a:xfrm>
            <a:off x="7496590" y="1099983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Logging &amp; Tracing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C032D68-83B8-E644-A84C-068DAAA6F67A}"/>
              </a:ext>
            </a:extLst>
          </p:cNvPr>
          <p:cNvSpPr/>
          <p:nvPr/>
        </p:nvSpPr>
        <p:spPr>
          <a:xfrm>
            <a:off x="6585763" y="1417889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Zero downtime deployment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FDCAE02-CA78-4348-B38E-B3C7E8911693}"/>
              </a:ext>
            </a:extLst>
          </p:cNvPr>
          <p:cNvSpPr/>
          <p:nvPr/>
        </p:nvSpPr>
        <p:spPr>
          <a:xfrm>
            <a:off x="7502578" y="1403609"/>
            <a:ext cx="844400" cy="2678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Security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954365C-A711-EB47-8085-135C9EABD984}"/>
              </a:ext>
            </a:extLst>
          </p:cNvPr>
          <p:cNvSpPr/>
          <p:nvPr/>
        </p:nvSpPr>
        <p:spPr>
          <a:xfrm>
            <a:off x="136751" y="2039305"/>
            <a:ext cx="8536745" cy="1943480"/>
          </a:xfrm>
          <a:prstGeom prst="rect">
            <a:avLst/>
          </a:prstGeom>
          <a:solidFill>
            <a:srgbClr val="FF9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350" b="1" dirty="0">
                <a:solidFill>
                  <a:srgbClr val="FF0000"/>
                </a:solidFill>
              </a:rPr>
              <a:t>Java Stacks</a:t>
            </a:r>
          </a:p>
          <a:p>
            <a:r>
              <a:rPr lang="en-US" sz="1350" b="1" dirty="0">
                <a:solidFill>
                  <a:srgbClr val="FF0000"/>
                </a:solidFill>
              </a:rPr>
              <a:t>(</a:t>
            </a:r>
            <a:r>
              <a:rPr lang="en-US" sz="1350" b="1" dirty="0" err="1">
                <a:solidFill>
                  <a:srgbClr val="FF0000"/>
                </a:solidFill>
              </a:rPr>
              <a:t>Springboot</a:t>
            </a:r>
            <a:r>
              <a:rPr lang="en-US" sz="135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7D47EEB-9280-7148-A872-7BC449F6DE5D}"/>
              </a:ext>
            </a:extLst>
          </p:cNvPr>
          <p:cNvSpPr/>
          <p:nvPr/>
        </p:nvSpPr>
        <p:spPr>
          <a:xfrm>
            <a:off x="1738066" y="2138931"/>
            <a:ext cx="2147915" cy="1211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  <a:p>
            <a:pPr algn="ctr"/>
            <a:endParaRPr lang="en-US" sz="900" dirty="0">
              <a:solidFill>
                <a:schemeClr val="tx1"/>
              </a:solidFill>
            </a:endParaRP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Jenkins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Spinnaker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Ansible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Git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Maven</a:t>
            </a:r>
          </a:p>
          <a:p>
            <a:pPr algn="ctr"/>
            <a:r>
              <a:rPr lang="en-US" sz="900" dirty="0" err="1">
                <a:solidFill>
                  <a:schemeClr val="tx1"/>
                </a:solidFill>
              </a:rPr>
              <a:t>Dokcer</a:t>
            </a:r>
            <a:r>
              <a:rPr lang="en-US" sz="900" dirty="0">
                <a:solidFill>
                  <a:schemeClr val="tx1"/>
                </a:solidFill>
              </a:rPr>
              <a:t> / Docker hub</a:t>
            </a:r>
          </a:p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05850CF5-D119-1345-8028-D6BE4FDB0AF3}"/>
              </a:ext>
            </a:extLst>
          </p:cNvPr>
          <p:cNvSpPr/>
          <p:nvPr/>
        </p:nvSpPr>
        <p:spPr>
          <a:xfrm>
            <a:off x="4099675" y="2138931"/>
            <a:ext cx="2147915" cy="1211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 err="1">
                <a:solidFill>
                  <a:schemeClr val="tx1"/>
                </a:solidFill>
              </a:rPr>
              <a:t>SpringCloud</a:t>
            </a:r>
            <a:r>
              <a:rPr lang="en-US" sz="900" dirty="0">
                <a:solidFill>
                  <a:schemeClr val="tx1"/>
                </a:solidFill>
              </a:rPr>
              <a:t> Eureka</a:t>
            </a:r>
          </a:p>
          <a:p>
            <a:pPr algn="ctr"/>
            <a:r>
              <a:rPr lang="en-US" sz="900" dirty="0" err="1">
                <a:solidFill>
                  <a:schemeClr val="tx1"/>
                </a:solidFill>
              </a:rPr>
              <a:t>Springcloud</a:t>
            </a:r>
            <a:r>
              <a:rPr lang="en-US" sz="900" dirty="0">
                <a:solidFill>
                  <a:schemeClr val="tx1"/>
                </a:solidFill>
              </a:rPr>
              <a:t> </a:t>
            </a:r>
            <a:r>
              <a:rPr lang="en-US" sz="900" dirty="0" err="1">
                <a:solidFill>
                  <a:schemeClr val="tx1"/>
                </a:solidFill>
              </a:rPr>
              <a:t>Zuul</a:t>
            </a:r>
            <a:r>
              <a:rPr lang="en-US" sz="900" dirty="0">
                <a:solidFill>
                  <a:schemeClr val="tx1"/>
                </a:solidFill>
              </a:rPr>
              <a:t>/Nginx</a:t>
            </a:r>
          </a:p>
          <a:p>
            <a:pPr algn="ctr"/>
            <a:r>
              <a:rPr lang="en-US" sz="900" dirty="0" err="1">
                <a:solidFill>
                  <a:schemeClr val="tx1"/>
                </a:solidFill>
              </a:rPr>
              <a:t>Springcloud</a:t>
            </a:r>
            <a:r>
              <a:rPr lang="en-US" sz="900" dirty="0">
                <a:solidFill>
                  <a:schemeClr val="tx1"/>
                </a:solidFill>
              </a:rPr>
              <a:t> </a:t>
            </a:r>
            <a:r>
              <a:rPr lang="en-US" sz="900" dirty="0" err="1">
                <a:solidFill>
                  <a:schemeClr val="tx1"/>
                </a:solidFill>
              </a:rPr>
              <a:t>Hystix</a:t>
            </a:r>
            <a:r>
              <a:rPr lang="en-US" sz="900" dirty="0">
                <a:solidFill>
                  <a:schemeClr val="tx1"/>
                </a:solidFill>
              </a:rPr>
              <a:t>/ribbon</a:t>
            </a:r>
          </a:p>
          <a:p>
            <a:pPr algn="ctr"/>
            <a:r>
              <a:rPr lang="en-US" sz="900" dirty="0" err="1">
                <a:solidFill>
                  <a:schemeClr val="tx1"/>
                </a:solidFill>
              </a:rPr>
              <a:t>Springcloud</a:t>
            </a:r>
            <a:r>
              <a:rPr lang="en-US" sz="900" dirty="0">
                <a:solidFill>
                  <a:schemeClr val="tx1"/>
                </a:solidFill>
              </a:rPr>
              <a:t> config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7C73C9A-26D9-C044-84C4-F1EB3340ABB9}"/>
              </a:ext>
            </a:extLst>
          </p:cNvPr>
          <p:cNvSpPr/>
          <p:nvPr/>
        </p:nvSpPr>
        <p:spPr>
          <a:xfrm>
            <a:off x="6461285" y="2149250"/>
            <a:ext cx="2147915" cy="1211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 err="1">
                <a:solidFill>
                  <a:schemeClr val="tx1"/>
                </a:solidFill>
              </a:rPr>
              <a:t>SpringCloud</a:t>
            </a:r>
            <a:r>
              <a:rPr lang="en-US" sz="900" dirty="0">
                <a:solidFill>
                  <a:schemeClr val="tx1"/>
                </a:solidFill>
              </a:rPr>
              <a:t> </a:t>
            </a:r>
            <a:r>
              <a:rPr lang="en-US" sz="900" dirty="0" err="1">
                <a:solidFill>
                  <a:schemeClr val="tx1"/>
                </a:solidFill>
              </a:rPr>
              <a:t>zipkin</a:t>
            </a:r>
            <a:r>
              <a:rPr lang="en-US" sz="900" dirty="0">
                <a:solidFill>
                  <a:schemeClr val="tx1"/>
                </a:solidFill>
              </a:rPr>
              <a:t>/sleuth</a:t>
            </a:r>
          </a:p>
          <a:p>
            <a:pPr algn="ctr"/>
            <a:r>
              <a:rPr lang="en-US" sz="900" dirty="0" err="1">
                <a:solidFill>
                  <a:schemeClr val="tx1"/>
                </a:solidFill>
              </a:rPr>
              <a:t>Springboot</a:t>
            </a:r>
            <a:r>
              <a:rPr lang="en-US" sz="900" dirty="0">
                <a:solidFill>
                  <a:schemeClr val="tx1"/>
                </a:solidFill>
              </a:rPr>
              <a:t> actuator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Nginx</a:t>
            </a:r>
          </a:p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0201C8C-92AA-C748-A300-E4F006E4FB36}"/>
              </a:ext>
            </a:extLst>
          </p:cNvPr>
          <p:cNvSpPr/>
          <p:nvPr/>
        </p:nvSpPr>
        <p:spPr>
          <a:xfrm>
            <a:off x="1738067" y="3452895"/>
            <a:ext cx="6812507" cy="431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Kafka / Message Queue / SFTP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DCAB286-8EAB-1245-9CBE-CB4712C7C034}"/>
              </a:ext>
            </a:extLst>
          </p:cNvPr>
          <p:cNvSpPr txBox="1"/>
          <p:nvPr/>
        </p:nvSpPr>
        <p:spPr>
          <a:xfrm>
            <a:off x="1810483" y="3607737"/>
            <a:ext cx="139349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Integration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2E6926F-57F8-7744-A328-88EBC99FC59D}"/>
              </a:ext>
            </a:extLst>
          </p:cNvPr>
          <p:cNvSpPr/>
          <p:nvPr/>
        </p:nvSpPr>
        <p:spPr>
          <a:xfrm>
            <a:off x="136751" y="4072622"/>
            <a:ext cx="8536745" cy="1046018"/>
          </a:xfrm>
          <a:prstGeom prst="rect">
            <a:avLst/>
          </a:prstGeom>
          <a:solidFill>
            <a:srgbClr val="FF9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350" b="1" dirty="0">
                <a:solidFill>
                  <a:srgbClr val="FF0000"/>
                </a:solidFill>
              </a:rPr>
              <a:t>AWS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E9751AE-B651-F747-BF6A-175BFC9E27BA}"/>
              </a:ext>
            </a:extLst>
          </p:cNvPr>
          <p:cNvSpPr/>
          <p:nvPr/>
        </p:nvSpPr>
        <p:spPr>
          <a:xfrm>
            <a:off x="1700732" y="4116260"/>
            <a:ext cx="2147915" cy="9587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S3</a:t>
            </a:r>
          </a:p>
          <a:p>
            <a:pPr algn="ctr"/>
            <a:r>
              <a:rPr lang="en-US" sz="900" dirty="0" err="1">
                <a:solidFill>
                  <a:schemeClr val="tx1"/>
                </a:solidFill>
              </a:rPr>
              <a:t>Codecommit</a:t>
            </a:r>
            <a:endParaRPr lang="en-US" sz="900" dirty="0">
              <a:solidFill>
                <a:schemeClr val="tx1"/>
              </a:solidFill>
            </a:endParaRPr>
          </a:p>
          <a:p>
            <a:pPr algn="ctr"/>
            <a:r>
              <a:rPr lang="en-US" sz="900" dirty="0" err="1">
                <a:solidFill>
                  <a:schemeClr val="tx1"/>
                </a:solidFill>
              </a:rPr>
              <a:t>Codepipeline</a:t>
            </a:r>
            <a:endParaRPr lang="en-US" sz="900" dirty="0">
              <a:solidFill>
                <a:schemeClr val="tx1"/>
              </a:solidFill>
            </a:endParaRP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AWS ECR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Cloud build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Cloud formation</a:t>
            </a:r>
          </a:p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2ECCD82-ED41-E34B-BF50-A53000A3ACD7}"/>
              </a:ext>
            </a:extLst>
          </p:cNvPr>
          <p:cNvSpPr/>
          <p:nvPr/>
        </p:nvSpPr>
        <p:spPr>
          <a:xfrm>
            <a:off x="4131823" y="4119901"/>
            <a:ext cx="2147915" cy="96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 dirty="0">
              <a:solidFill>
                <a:schemeClr val="tx1"/>
              </a:solidFill>
            </a:endParaRPr>
          </a:p>
          <a:p>
            <a:pPr algn="ctr"/>
            <a:endParaRPr lang="en-US" sz="900" dirty="0">
              <a:solidFill>
                <a:schemeClr val="tx1"/>
              </a:solidFill>
            </a:endParaRP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Elastic cache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RDS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Cloud R53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AWS ALB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AWS EKS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AWS MQ</a:t>
            </a:r>
          </a:p>
          <a:p>
            <a:pPr algn="ctr"/>
            <a:endParaRPr lang="en-US" sz="900" dirty="0">
              <a:solidFill>
                <a:schemeClr val="tx1"/>
              </a:solidFill>
            </a:endParaRPr>
          </a:p>
          <a:p>
            <a:pPr algn="ctr"/>
            <a:endParaRPr lang="en-US" sz="900" dirty="0">
              <a:solidFill>
                <a:schemeClr val="tx1"/>
              </a:solidFill>
            </a:endParaRPr>
          </a:p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C68F7F5-3637-2B41-8B76-7E806BEBC8AD}"/>
              </a:ext>
            </a:extLst>
          </p:cNvPr>
          <p:cNvSpPr/>
          <p:nvPr/>
        </p:nvSpPr>
        <p:spPr>
          <a:xfrm>
            <a:off x="6461285" y="4106571"/>
            <a:ext cx="2147915" cy="96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 err="1">
                <a:solidFill>
                  <a:schemeClr val="tx1"/>
                </a:solidFill>
              </a:rPr>
              <a:t>Cloudtrail</a:t>
            </a:r>
            <a:endParaRPr lang="en-US" sz="900" dirty="0">
              <a:solidFill>
                <a:schemeClr val="tx1"/>
              </a:solidFill>
            </a:endParaRP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Cloud watch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IAM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VPC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MFA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CMEK</a:t>
            </a:r>
          </a:p>
        </p:txBody>
      </p:sp>
    </p:spTree>
    <p:extLst>
      <p:ext uri="{BB962C8B-B14F-4D97-AF65-F5344CB8AC3E}">
        <p14:creationId xmlns:p14="http://schemas.microsoft.com/office/powerpoint/2010/main" val="36958383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919020" y="1550497"/>
            <a:ext cx="5462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现代应用云原生转型及其方法论</a:t>
            </a:r>
            <a:endParaRPr 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65653" y="2315352"/>
            <a:ext cx="771526" cy="17145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0" name="直线连接符 9"/>
          <p:cNvCxnSpPr/>
          <p:nvPr/>
        </p:nvCxnSpPr>
        <p:spPr>
          <a:xfrm>
            <a:off x="2137179" y="2384144"/>
            <a:ext cx="5761760" cy="0"/>
          </a:xfrm>
          <a:prstGeom prst="line">
            <a:avLst/>
          </a:prstGeom>
          <a:ln>
            <a:solidFill>
              <a:schemeClr val="bg1">
                <a:lumMod val="85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79873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1" y="204370"/>
            <a:ext cx="5346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ja-JP" altLang="en-US" sz="2800">
                <a:latin typeface="Microsoft YaHei" panose="020B0503020204020204" pitchFamily="34" charset="-122"/>
                <a:ea typeface="Microsoft YaHei" panose="020B0503020204020204" pitchFamily="34" charset="-122"/>
              </a:rPr>
              <a:t>企业云之旅及应用云原生转型</a:t>
            </a:r>
            <a:endParaRPr lang="zh-CN" altLang="en-US" sz="2800" b="1" dirty="0">
              <a:solidFill>
                <a:srgbClr val="283296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6" y="304595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FBEE1A1-1528-D441-8A51-B9263067C0D8}"/>
              </a:ext>
            </a:extLst>
          </p:cNvPr>
          <p:cNvGrpSpPr/>
          <p:nvPr/>
        </p:nvGrpSpPr>
        <p:grpSpPr>
          <a:xfrm>
            <a:off x="998673" y="535327"/>
            <a:ext cx="6829483" cy="3671435"/>
            <a:chOff x="998673" y="535327"/>
            <a:chExt cx="6829483" cy="367143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72559EA-098D-0A40-8563-D1454104E866}"/>
                </a:ext>
              </a:extLst>
            </p:cNvPr>
            <p:cNvSpPr/>
            <p:nvPr/>
          </p:nvSpPr>
          <p:spPr bwMode="auto">
            <a:xfrm>
              <a:off x="5880700" y="926249"/>
              <a:ext cx="1389529" cy="2950563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8279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6DF5F003-A70F-6B49-878D-3D7B12645CF1}"/>
                </a:ext>
              </a:extLst>
            </p:cNvPr>
            <p:cNvSpPr/>
            <p:nvPr/>
          </p:nvSpPr>
          <p:spPr bwMode="auto">
            <a:xfrm>
              <a:off x="5802256" y="535327"/>
              <a:ext cx="1893792" cy="873717"/>
            </a:xfrm>
            <a:prstGeom prst="rightArrow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8279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FAAE172-3E85-3D4E-B116-079AF8A0866A}"/>
                </a:ext>
              </a:extLst>
            </p:cNvPr>
            <p:cNvSpPr txBox="1"/>
            <p:nvPr/>
          </p:nvSpPr>
          <p:spPr>
            <a:xfrm>
              <a:off x="5746226" y="756501"/>
              <a:ext cx="1804776" cy="427040"/>
            </a:xfrm>
            <a:prstGeom prst="rect">
              <a:avLst/>
            </a:prstGeom>
            <a:noFill/>
          </p:spPr>
          <p:txBody>
            <a:bodyPr wrap="square" lIns="114300" tIns="91440" rIns="114300" bIns="91440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125"/>
                </a:spcAft>
              </a:pPr>
              <a:r>
                <a:rPr lang="ja-JP" altLang="en-US" sz="1750">
                  <a:solidFill>
                    <a:schemeClr val="bg1"/>
                  </a:solidFill>
                </a:rPr>
                <a:t>云</a:t>
              </a:r>
              <a:r>
                <a:rPr lang="zh-CN" altLang="en-US" sz="1750" dirty="0">
                  <a:solidFill>
                    <a:schemeClr val="bg1"/>
                  </a:solidFill>
                </a:rPr>
                <a:t>“</a:t>
              </a:r>
              <a:r>
                <a:rPr lang="ja-JP" altLang="en-US" sz="1750">
                  <a:solidFill>
                    <a:schemeClr val="bg1"/>
                  </a:solidFill>
                </a:rPr>
                <a:t>原生</a:t>
              </a:r>
              <a:r>
                <a:rPr lang="zh-CN" altLang="en-US" sz="1750" dirty="0">
                  <a:solidFill>
                    <a:schemeClr val="bg1"/>
                  </a:solidFill>
                </a:rPr>
                <a:t>”</a:t>
              </a:r>
              <a:endParaRPr lang="en-US" sz="1750" dirty="0">
                <a:solidFill>
                  <a:schemeClr val="bg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EC1BFAD-040C-A947-BEE6-1ACA8253AB29}"/>
                </a:ext>
              </a:extLst>
            </p:cNvPr>
            <p:cNvSpPr/>
            <p:nvPr/>
          </p:nvSpPr>
          <p:spPr bwMode="auto">
            <a:xfrm>
              <a:off x="4317165" y="2019066"/>
              <a:ext cx="1389529" cy="1857746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8279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82888CD5-058C-0A44-A6D9-02EB066DE55F}"/>
                </a:ext>
              </a:extLst>
            </p:cNvPr>
            <p:cNvSpPr/>
            <p:nvPr/>
          </p:nvSpPr>
          <p:spPr bwMode="auto">
            <a:xfrm>
              <a:off x="4244951" y="1406045"/>
              <a:ext cx="1893792" cy="873717"/>
            </a:xfrm>
            <a:prstGeom prst="rightArrow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8279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E844950-3D3D-624F-B2BA-4A856AA451FF}"/>
                </a:ext>
              </a:extLst>
            </p:cNvPr>
            <p:cNvSpPr txBox="1"/>
            <p:nvPr/>
          </p:nvSpPr>
          <p:spPr>
            <a:xfrm>
              <a:off x="4177716" y="1636195"/>
              <a:ext cx="1804776" cy="427040"/>
            </a:xfrm>
            <a:prstGeom prst="rect">
              <a:avLst/>
            </a:prstGeom>
            <a:noFill/>
          </p:spPr>
          <p:txBody>
            <a:bodyPr wrap="square" lIns="114300" tIns="91440" rIns="114300" bIns="91440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125"/>
                </a:spcAft>
              </a:pPr>
              <a:r>
                <a:rPr lang="ja-JP" altLang="en-US" sz="1750">
                  <a:solidFill>
                    <a:schemeClr val="bg1"/>
                  </a:solidFill>
                </a:rPr>
                <a:t>云</a:t>
              </a:r>
              <a:r>
                <a:rPr lang="zh-CN" altLang="en-US" sz="1750">
                  <a:solidFill>
                    <a:schemeClr val="bg1"/>
                  </a:solidFill>
                </a:rPr>
                <a:t>“</a:t>
              </a:r>
              <a:r>
                <a:rPr lang="ja-JP" altLang="en-US" sz="1750">
                  <a:solidFill>
                    <a:schemeClr val="bg1"/>
                  </a:solidFill>
                </a:rPr>
                <a:t>习惯</a:t>
              </a:r>
              <a:r>
                <a:rPr lang="zh-CN" altLang="en-US" sz="1750">
                  <a:solidFill>
                    <a:schemeClr val="bg1"/>
                  </a:solidFill>
                </a:rPr>
                <a:t>”</a:t>
              </a:r>
              <a:endParaRPr lang="en-US" sz="1750" dirty="0">
                <a:solidFill>
                  <a:schemeClr val="bg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B8A37C7-B073-1846-9D99-2C0C29CB6BE1}"/>
                </a:ext>
              </a:extLst>
            </p:cNvPr>
            <p:cNvSpPr/>
            <p:nvPr/>
          </p:nvSpPr>
          <p:spPr bwMode="auto">
            <a:xfrm>
              <a:off x="2762275" y="3003095"/>
              <a:ext cx="1389529" cy="864246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8279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8" name="Right Arrow 27">
              <a:extLst>
                <a:ext uri="{FF2B5EF4-FFF2-40B4-BE49-F238E27FC236}">
                  <a16:creationId xmlns:a16="http://schemas.microsoft.com/office/drawing/2014/main" id="{7D19EE05-3B27-434A-B014-9DCB338B7F49}"/>
                </a:ext>
              </a:extLst>
            </p:cNvPr>
            <p:cNvSpPr/>
            <p:nvPr/>
          </p:nvSpPr>
          <p:spPr bwMode="auto">
            <a:xfrm>
              <a:off x="2678545" y="2374828"/>
              <a:ext cx="1893792" cy="864246"/>
            </a:xfrm>
            <a:prstGeom prst="rightArrow">
              <a:avLst>
                <a:gd name="adj1" fmla="val 50000"/>
                <a:gd name="adj2" fmla="val 45545"/>
              </a:avLst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8279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24F4EA7-9D76-9043-A63B-D8586A047423}"/>
                </a:ext>
              </a:extLst>
            </p:cNvPr>
            <p:cNvSpPr txBox="1"/>
            <p:nvPr/>
          </p:nvSpPr>
          <p:spPr>
            <a:xfrm>
              <a:off x="2649904" y="2589942"/>
              <a:ext cx="1804776" cy="427040"/>
            </a:xfrm>
            <a:prstGeom prst="rect">
              <a:avLst/>
            </a:prstGeom>
            <a:noFill/>
          </p:spPr>
          <p:txBody>
            <a:bodyPr wrap="square" lIns="114300" tIns="91440" rIns="114300" bIns="91440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125"/>
                </a:spcAft>
              </a:pPr>
              <a:r>
                <a:rPr lang="ja-JP" altLang="en-US" sz="1750">
                  <a:solidFill>
                    <a:schemeClr val="bg1"/>
                  </a:solidFill>
                </a:rPr>
                <a:t>云</a:t>
              </a:r>
              <a:r>
                <a:rPr lang="zh-CN" altLang="en-US" sz="1750" dirty="0">
                  <a:solidFill>
                    <a:schemeClr val="bg1"/>
                  </a:solidFill>
                </a:rPr>
                <a:t>“</a:t>
              </a:r>
              <a:r>
                <a:rPr lang="ja-JP" altLang="en-US" sz="1750">
                  <a:solidFill>
                    <a:schemeClr val="bg1"/>
                  </a:solidFill>
                </a:rPr>
                <a:t>好奇</a:t>
              </a:r>
              <a:r>
                <a:rPr lang="zh-CN" altLang="en-US" sz="1750" dirty="0">
                  <a:solidFill>
                    <a:schemeClr val="bg1"/>
                  </a:solidFill>
                </a:rPr>
                <a:t>”</a:t>
              </a:r>
              <a:endParaRPr lang="en-US" sz="1750" dirty="0">
                <a:solidFill>
                  <a:schemeClr val="bg1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2A6F43-8F1A-6049-836D-70D5B3DEF832}"/>
                </a:ext>
              </a:extLst>
            </p:cNvPr>
            <p:cNvSpPr/>
            <p:nvPr/>
          </p:nvSpPr>
          <p:spPr bwMode="auto">
            <a:xfrm>
              <a:off x="1141702" y="3529647"/>
              <a:ext cx="1389529" cy="335643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8279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1" name="Right Arrow 30">
              <a:extLst>
                <a:ext uri="{FF2B5EF4-FFF2-40B4-BE49-F238E27FC236}">
                  <a16:creationId xmlns:a16="http://schemas.microsoft.com/office/drawing/2014/main" id="{B7569AE1-A3DB-C04A-B97A-A87FFC8E9873}"/>
                </a:ext>
              </a:extLst>
            </p:cNvPr>
            <p:cNvSpPr/>
            <p:nvPr/>
          </p:nvSpPr>
          <p:spPr bwMode="auto">
            <a:xfrm>
              <a:off x="1060767" y="2798491"/>
              <a:ext cx="1893792" cy="984778"/>
            </a:xfrm>
            <a:prstGeom prst="rightArrow">
              <a:avLst>
                <a:gd name="adj1" fmla="val 50000"/>
                <a:gd name="adj2" fmla="val 39938"/>
              </a:avLst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14300" tIns="91440" rIns="1143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8279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67BF0D3-1E0C-7545-BE32-96B1FC5DF773}"/>
                </a:ext>
              </a:extLst>
            </p:cNvPr>
            <p:cNvSpPr txBox="1"/>
            <p:nvPr/>
          </p:nvSpPr>
          <p:spPr>
            <a:xfrm>
              <a:off x="998673" y="3055964"/>
              <a:ext cx="1804776" cy="427040"/>
            </a:xfrm>
            <a:prstGeom prst="rect">
              <a:avLst/>
            </a:prstGeom>
            <a:noFill/>
          </p:spPr>
          <p:txBody>
            <a:bodyPr wrap="square" lIns="114300" tIns="91440" rIns="114300" bIns="91440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125"/>
                </a:spcAft>
              </a:pPr>
              <a:r>
                <a:rPr lang="ja-JP" altLang="en-US" sz="1750">
                  <a:solidFill>
                    <a:schemeClr val="bg1"/>
                  </a:solidFill>
                </a:rPr>
                <a:t>数据中心导向</a:t>
              </a:r>
              <a:endParaRPr lang="en-US" sz="1750" dirty="0">
                <a:solidFill>
                  <a:schemeClr val="bg1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F97D851-3DF5-B34F-BEB1-0082BECD398C}"/>
                </a:ext>
              </a:extLst>
            </p:cNvPr>
            <p:cNvSpPr/>
            <p:nvPr/>
          </p:nvSpPr>
          <p:spPr>
            <a:xfrm>
              <a:off x="1671982" y="3920530"/>
              <a:ext cx="3836720" cy="286232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125"/>
                </a:spcAft>
              </a:pPr>
              <a:r>
                <a:rPr lang="en-US" sz="1400" dirty="0">
                  <a:solidFill>
                    <a:schemeClr val="bg1"/>
                  </a:solidFill>
                </a:rPr>
                <a:t>Migration Phase</a:t>
              </a:r>
              <a:r>
                <a:rPr lang="zh-CN" altLang="en-US" sz="1400" dirty="0">
                  <a:solidFill>
                    <a:schemeClr val="bg1"/>
                  </a:solidFill>
                </a:rPr>
                <a:t> </a:t>
              </a:r>
              <a:r>
                <a:rPr lang="ja-JP" altLang="en-US" sz="140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迁移阶段</a:t>
              </a:r>
              <a:endParaRPr 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187C0F8-849A-5248-9911-C8DFA142AD1E}"/>
                </a:ext>
              </a:extLst>
            </p:cNvPr>
            <p:cNvSpPr/>
            <p:nvPr/>
          </p:nvSpPr>
          <p:spPr>
            <a:xfrm>
              <a:off x="3263301" y="3120268"/>
              <a:ext cx="3887867" cy="286232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125"/>
                </a:spcAft>
              </a:pPr>
              <a:r>
                <a:rPr lang="en-US" sz="1400" dirty="0">
                  <a:solidFill>
                    <a:schemeClr val="bg1"/>
                  </a:solidFill>
                </a:rPr>
                <a:t>Modernization Phase</a:t>
              </a:r>
              <a:r>
                <a:rPr lang="zh-CN" altLang="en-US" sz="1400" dirty="0">
                  <a:solidFill>
                    <a:schemeClr val="bg1"/>
                  </a:solidFill>
                </a:rPr>
                <a:t> </a:t>
              </a:r>
              <a:r>
                <a:rPr lang="ja-JP" altLang="en-US" sz="140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现代化改造</a:t>
              </a:r>
              <a:endParaRPr 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EF93-343A-E843-ADD6-E660A4C5024D}"/>
                </a:ext>
              </a:extLst>
            </p:cNvPr>
            <p:cNvSpPr/>
            <p:nvPr/>
          </p:nvSpPr>
          <p:spPr>
            <a:xfrm>
              <a:off x="3758593" y="3509786"/>
              <a:ext cx="4069563" cy="286232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125"/>
                </a:spcAft>
              </a:pPr>
              <a:r>
                <a:rPr lang="en-US" sz="1400" dirty="0">
                  <a:solidFill>
                    <a:schemeClr val="bg1"/>
                  </a:solidFill>
                </a:rPr>
                <a:t>Transformation Phase</a:t>
              </a:r>
              <a:r>
                <a:rPr lang="zh-CN" altLang="en-US" sz="1400" dirty="0">
                  <a:solidFill>
                    <a:schemeClr val="bg1"/>
                  </a:solidFill>
                </a:rPr>
                <a:t> </a:t>
              </a:r>
              <a:r>
                <a:rPr lang="ja-JP" altLang="en-US" sz="140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组织文化转型</a:t>
              </a:r>
              <a:endParaRPr 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7254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0" y="204370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ja-JP" altLang="en-US" sz="2800">
                <a:latin typeface="Microsoft YaHei" panose="020B0503020204020204" pitchFamily="34" charset="-122"/>
                <a:ea typeface="Microsoft YaHei" panose="020B0503020204020204" pitchFamily="34" charset="-122"/>
              </a:rPr>
              <a:t>云转型方法论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sz="2800" dirty="0"/>
              <a:t>Cloud Adoption Framework</a:t>
            </a:r>
            <a:endParaRPr lang="zh-CN" altLang="en-US" sz="2800" b="1" dirty="0">
              <a:solidFill>
                <a:srgbClr val="283296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6" y="341171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6" name="Shape 298">
            <a:extLst>
              <a:ext uri="{FF2B5EF4-FFF2-40B4-BE49-F238E27FC236}">
                <a16:creationId xmlns:a16="http://schemas.microsoft.com/office/drawing/2014/main" id="{0FFA3D66-A150-664E-AAAA-AFDAD87A082E}"/>
              </a:ext>
            </a:extLst>
          </p:cNvPr>
          <p:cNvSpPr/>
          <p:nvPr/>
        </p:nvSpPr>
        <p:spPr>
          <a:xfrm>
            <a:off x="1150712" y="3605310"/>
            <a:ext cx="2063288" cy="92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 algn="ctr" defTabSz="685800">
              <a:spcBef>
                <a:spcPts val="600"/>
              </a:spcBef>
              <a:defRPr sz="800">
                <a:solidFill>
                  <a:srgbClr val="FFFFFF"/>
                </a:solidFill>
              </a:defRPr>
            </a:lvl1pPr>
          </a:lstStyle>
          <a:p>
            <a:r>
              <a:rPr sz="600"/>
              <a:t>HOW?</a:t>
            </a:r>
          </a:p>
        </p:txBody>
      </p:sp>
      <p:sp>
        <p:nvSpPr>
          <p:cNvPr id="37" name="Shape 302">
            <a:extLst>
              <a:ext uri="{FF2B5EF4-FFF2-40B4-BE49-F238E27FC236}">
                <a16:creationId xmlns:a16="http://schemas.microsoft.com/office/drawing/2014/main" id="{B00A43B0-4D15-8647-AE8B-F4C4F05BE28F}"/>
              </a:ext>
            </a:extLst>
          </p:cNvPr>
          <p:cNvSpPr/>
          <p:nvPr/>
        </p:nvSpPr>
        <p:spPr>
          <a:xfrm>
            <a:off x="447665" y="870816"/>
            <a:ext cx="3397405" cy="161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 defTabSz="685800">
              <a:spcBef>
                <a:spcPts val="600"/>
              </a:spcBef>
              <a:defRPr sz="1400" b="1"/>
            </a:lvl1pPr>
          </a:lstStyle>
          <a:p>
            <a:r>
              <a:rPr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AWS Cloud Adoption Framework (CAF) v2</a:t>
            </a:r>
          </a:p>
        </p:txBody>
      </p:sp>
      <p:graphicFrame>
        <p:nvGraphicFramePr>
          <p:cNvPr id="38" name="Table 303">
            <a:extLst>
              <a:ext uri="{FF2B5EF4-FFF2-40B4-BE49-F238E27FC236}">
                <a16:creationId xmlns:a16="http://schemas.microsoft.com/office/drawing/2014/main" id="{CFB5DE4E-486C-3C4E-8E14-2E582345A9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9313835"/>
              </p:ext>
            </p:extLst>
          </p:nvPr>
        </p:nvGraphicFramePr>
        <p:xfrm>
          <a:off x="1016565" y="1122101"/>
          <a:ext cx="2373616" cy="1537209"/>
        </p:xfrm>
        <a:graphic>
          <a:graphicData uri="http://schemas.openxmlformats.org/drawingml/2006/table">
            <a:tbl>
              <a:tblPr bandRow="1"/>
              <a:tblGrid>
                <a:gridCol w="4975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60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2403">
                <a:tc rowSpan="3">
                  <a:txBody>
                    <a:bodyPr/>
                    <a:lstStyle/>
                    <a:p>
                      <a:pPr algn="ctr" defTabSz="457189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1100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聚焦业务支撑</a:t>
                      </a:r>
                      <a:endParaRPr sz="1100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34290" marR="34290" marT="34290" marB="34290" vert="vert270" anchor="ctr" horzOverflow="overflow">
                    <a:lnR w="3175">
                      <a:solidFill>
                        <a:srgbClr val="FFFFFF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189">
                        <a:defRPr b="1"/>
                      </a:pPr>
                      <a:r>
                        <a:rPr lang="ja-JP" altLang="en-US" sz="1400"/>
                        <a:t>战略</a:t>
                      </a:r>
                      <a:br>
                        <a:rPr sz="1400" dirty="0"/>
                      </a:br>
                      <a:r>
                        <a:rPr lang="zh-CN" altLang="en-US" sz="800" b="0" dirty="0"/>
                        <a:t>价值实现</a:t>
                      </a:r>
                      <a:endParaRPr sz="800" b="0" dirty="0"/>
                    </a:p>
                  </a:txBody>
                  <a:tcPr marL="34290" marR="34290" marT="34290" marB="34290" anchor="ctr" horzOverflow="overflow">
                    <a:lnL w="3175">
                      <a:solidFill>
                        <a:srgbClr val="FFFFFF"/>
                      </a:solidFill>
                    </a:lnL>
                    <a:lnT w="12700">
                      <a:miter lim="400000"/>
                    </a:lnT>
                    <a:lnB>
                      <a:solidFill>
                        <a:schemeClr val="accent1"/>
                      </a:solidFill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240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457189">
                        <a:defRPr b="1"/>
                      </a:pPr>
                      <a:r>
                        <a:rPr lang="ja-JP" altLang="en-US" sz="1400"/>
                        <a:t>组织</a:t>
                      </a:r>
                      <a:endParaRPr sz="800" dirty="0"/>
                    </a:p>
                    <a:p>
                      <a:pPr algn="l" defTabSz="457189">
                        <a:defRPr sz="1000"/>
                      </a:pPr>
                      <a:r>
                        <a:rPr lang="zh-CN" altLang="en-US" sz="800" dirty="0"/>
                        <a:t>岗位和准备</a:t>
                      </a:r>
                      <a:endParaRPr sz="800" dirty="0"/>
                    </a:p>
                  </a:txBody>
                  <a:tcPr marL="34290" marR="34290" marT="34290" marB="34290" anchor="ctr" horzOverflow="overflow">
                    <a:lnL w="3175">
                      <a:solidFill>
                        <a:srgbClr val="FFFFFF"/>
                      </a:solidFill>
                    </a:lnL>
                    <a:lnT>
                      <a:solidFill>
                        <a:schemeClr val="accent1"/>
                      </a:solidFill>
                    </a:lnT>
                    <a:lnB>
                      <a:solidFill>
                        <a:schemeClr val="accent1"/>
                      </a:solidFill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240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457189">
                        <a:defRPr b="1"/>
                      </a:pPr>
                      <a:r>
                        <a:rPr lang="ja-JP" altLang="en-US" sz="1400"/>
                        <a:t>治理</a:t>
                      </a:r>
                      <a:endParaRPr sz="800" dirty="0"/>
                    </a:p>
                    <a:p>
                      <a:pPr algn="l" defTabSz="457189">
                        <a:defRPr sz="1000"/>
                      </a:pPr>
                      <a:r>
                        <a:rPr lang="zh-CN" altLang="en-US" sz="800" dirty="0"/>
                        <a:t>优先级和控制</a:t>
                      </a:r>
                      <a:endParaRPr sz="800" dirty="0"/>
                    </a:p>
                  </a:txBody>
                  <a:tcPr marL="34290" marR="34290" marT="34290" marB="34290" anchor="ctr" horzOverflow="overflow">
                    <a:lnL w="3175">
                      <a:solidFill>
                        <a:srgbClr val="FFFFFF"/>
                      </a:solidFill>
                    </a:lnL>
                    <a:lnT>
                      <a:solidFill>
                        <a:schemeClr val="accent1"/>
                      </a:solidFill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9" name="Table 304">
            <a:extLst>
              <a:ext uri="{FF2B5EF4-FFF2-40B4-BE49-F238E27FC236}">
                <a16:creationId xmlns:a16="http://schemas.microsoft.com/office/drawing/2014/main" id="{C062B2B9-585E-BC43-A9D6-9EA632088F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5874217"/>
              </p:ext>
            </p:extLst>
          </p:nvPr>
        </p:nvGraphicFramePr>
        <p:xfrm>
          <a:off x="1016104" y="2656333"/>
          <a:ext cx="2373617" cy="1537209"/>
        </p:xfrm>
        <a:graphic>
          <a:graphicData uri="http://schemas.openxmlformats.org/drawingml/2006/table">
            <a:tbl>
              <a:tblPr bandRow="1"/>
              <a:tblGrid>
                <a:gridCol w="495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2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2403">
                <a:tc rowSpan="3">
                  <a:txBody>
                    <a:bodyPr/>
                    <a:lstStyle/>
                    <a:p>
                      <a:pPr algn="ctr" defTabSz="457189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ja-JP" altLang="en-US" sz="1100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聚焦技术支撑</a:t>
                      </a:r>
                      <a:endParaRPr sz="1100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34290" marR="34290" marT="34290" marB="34290" vert="vert270" anchor="ctr" horzOverflow="overflow">
                    <a:lnR w="3175">
                      <a:solidFill>
                        <a:srgbClr val="FFFFFF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9304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189">
                        <a:defRPr b="1"/>
                      </a:pPr>
                      <a:r>
                        <a:rPr lang="ja-JP" altLang="en-US" sz="1400"/>
                        <a:t>平台</a:t>
                      </a:r>
                      <a:br>
                        <a:rPr sz="1400" dirty="0"/>
                      </a:br>
                      <a:r>
                        <a:rPr lang="zh-CN" altLang="en-US" sz="800" b="0" dirty="0"/>
                        <a:t>应用程序和基础架构</a:t>
                      </a:r>
                      <a:endParaRPr sz="800" b="0" dirty="0"/>
                    </a:p>
                  </a:txBody>
                  <a:tcPr marL="34290" marR="34290" marT="34290" marB="34290" anchor="ctr" horzOverflow="overflow">
                    <a:lnL w="3175">
                      <a:solidFill>
                        <a:srgbClr val="FFFFFF"/>
                      </a:solidFill>
                    </a:lnL>
                    <a:lnT w="12700">
                      <a:miter lim="400000"/>
                    </a:lnT>
                    <a:lnB>
                      <a:solidFill>
                        <a:schemeClr val="accent2"/>
                      </a:solidFill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240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457189">
                        <a:defRPr b="1"/>
                      </a:pPr>
                      <a:r>
                        <a:rPr lang="ja-JP" altLang="en-US" sz="1400"/>
                        <a:t>安全</a:t>
                      </a:r>
                      <a:br>
                        <a:rPr sz="1400" dirty="0"/>
                      </a:br>
                      <a:r>
                        <a:rPr lang="zh-CN" altLang="en-US" sz="800" b="0" dirty="0"/>
                        <a:t>风险和合规</a:t>
                      </a:r>
                      <a:endParaRPr sz="800" b="0" dirty="0"/>
                    </a:p>
                  </a:txBody>
                  <a:tcPr marL="34290" marR="34290" marT="34290" marB="34290" anchor="ctr" horzOverflow="overflow">
                    <a:lnL w="3175">
                      <a:solidFill>
                        <a:srgbClr val="FFFFFF"/>
                      </a:solidFill>
                    </a:lnL>
                    <a:lnT>
                      <a:solidFill>
                        <a:schemeClr val="accent2"/>
                      </a:solidFill>
                    </a:lnT>
                    <a:lnB>
                      <a:solidFill>
                        <a:schemeClr val="accent2"/>
                      </a:solidFill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240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457189">
                        <a:defRPr b="1"/>
                      </a:pPr>
                      <a:r>
                        <a:rPr lang="ja-JP" altLang="en-US" sz="1400"/>
                        <a:t>运营</a:t>
                      </a:r>
                      <a:br>
                        <a:rPr sz="1400" dirty="0"/>
                      </a:br>
                      <a:r>
                        <a:rPr lang="zh-CN" altLang="en-US" sz="800" b="0" dirty="0"/>
                        <a:t>混合和动态</a:t>
                      </a:r>
                      <a:endParaRPr sz="800" b="0" dirty="0"/>
                    </a:p>
                  </a:txBody>
                  <a:tcPr marL="34290" marR="34290" marT="34290" marB="34290" anchor="ctr" horzOverflow="overflow">
                    <a:lnL w="3175">
                      <a:solidFill>
                        <a:srgbClr val="FFFFFF"/>
                      </a:solidFill>
                    </a:lnL>
                    <a:lnT>
                      <a:solidFill>
                        <a:schemeClr val="accent2"/>
                      </a:solidFill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0" name="Group 309">
            <a:extLst>
              <a:ext uri="{FF2B5EF4-FFF2-40B4-BE49-F238E27FC236}">
                <a16:creationId xmlns:a16="http://schemas.microsoft.com/office/drawing/2014/main" id="{A201D6B8-5DBA-A241-9A8D-CE1A28FAAC74}"/>
              </a:ext>
            </a:extLst>
          </p:cNvPr>
          <p:cNvGrpSpPr/>
          <p:nvPr/>
        </p:nvGrpSpPr>
        <p:grpSpPr>
          <a:xfrm>
            <a:off x="390877" y="722279"/>
            <a:ext cx="3673841" cy="3624979"/>
            <a:chOff x="0" y="0"/>
            <a:chExt cx="3880484" cy="3495675"/>
          </a:xfrm>
        </p:grpSpPr>
        <p:grpSp>
          <p:nvGrpSpPr>
            <p:cNvPr id="41" name="Group 307">
              <a:extLst>
                <a:ext uri="{FF2B5EF4-FFF2-40B4-BE49-F238E27FC236}">
                  <a16:creationId xmlns:a16="http://schemas.microsoft.com/office/drawing/2014/main" id="{C3AAD3A5-44F9-7B4D-867D-5331BF4B7D04}"/>
                </a:ext>
              </a:extLst>
            </p:cNvPr>
            <p:cNvGrpSpPr/>
            <p:nvPr/>
          </p:nvGrpSpPr>
          <p:grpSpPr>
            <a:xfrm>
              <a:off x="-1" y="-1"/>
              <a:ext cx="3880486" cy="3495676"/>
              <a:chOff x="0" y="0"/>
              <a:chExt cx="3880484" cy="3495675"/>
            </a:xfrm>
          </p:grpSpPr>
          <p:sp>
            <p:nvSpPr>
              <p:cNvPr id="43" name="Shape 305">
                <a:extLst>
                  <a:ext uri="{FF2B5EF4-FFF2-40B4-BE49-F238E27FC236}">
                    <a16:creationId xmlns:a16="http://schemas.microsoft.com/office/drawing/2014/main" id="{7E8AD0B8-76F2-F649-8007-25251F1F67D8}"/>
                  </a:ext>
                </a:extLst>
              </p:cNvPr>
              <p:cNvSpPr/>
              <p:nvPr/>
            </p:nvSpPr>
            <p:spPr>
              <a:xfrm>
                <a:off x="-1" y="-1"/>
                <a:ext cx="3880486" cy="1"/>
              </a:xfrm>
              <a:prstGeom prst="line">
                <a:avLst/>
              </a:prstGeom>
              <a:noFill/>
              <a:ln w="9525" cap="flat">
                <a:solidFill>
                  <a:schemeClr val="accent2"/>
                </a:solidFill>
                <a:prstDash val="solid"/>
                <a:round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defTabSz="514350">
                  <a:defRPr sz="1300"/>
                </a:pPr>
                <a:endParaRPr sz="975"/>
              </a:p>
            </p:txBody>
          </p:sp>
          <p:sp>
            <p:nvSpPr>
              <p:cNvPr id="44" name="Shape 306">
                <a:extLst>
                  <a:ext uri="{FF2B5EF4-FFF2-40B4-BE49-F238E27FC236}">
                    <a16:creationId xmlns:a16="http://schemas.microsoft.com/office/drawing/2014/main" id="{A1584560-D18F-354D-B70D-3B6C4F8E5D44}"/>
                  </a:ext>
                </a:extLst>
              </p:cNvPr>
              <p:cNvSpPr/>
              <p:nvPr/>
            </p:nvSpPr>
            <p:spPr>
              <a:xfrm>
                <a:off x="-1" y="3495675"/>
                <a:ext cx="3880486" cy="0"/>
              </a:xfrm>
              <a:prstGeom prst="line">
                <a:avLst/>
              </a:prstGeom>
              <a:noFill/>
              <a:ln w="9525" cap="flat">
                <a:solidFill>
                  <a:schemeClr val="accent2"/>
                </a:solidFill>
                <a:prstDash val="solid"/>
                <a:round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defTabSz="514350">
                  <a:defRPr sz="1300"/>
                </a:pPr>
                <a:endParaRPr sz="975"/>
              </a:p>
            </p:txBody>
          </p:sp>
        </p:grpSp>
        <p:sp>
          <p:nvSpPr>
            <p:cNvPr id="42" name="Shape 308">
              <a:extLst>
                <a:ext uri="{FF2B5EF4-FFF2-40B4-BE49-F238E27FC236}">
                  <a16:creationId xmlns:a16="http://schemas.microsoft.com/office/drawing/2014/main" id="{32A1C79D-E405-7F4F-9584-D29A8D97A3BE}"/>
                </a:ext>
              </a:extLst>
            </p:cNvPr>
            <p:cNvSpPr/>
            <p:nvPr/>
          </p:nvSpPr>
          <p:spPr>
            <a:xfrm flipH="1">
              <a:off x="3880484" y="0"/>
              <a:ext cx="1" cy="3495675"/>
            </a:xfrm>
            <a:prstGeom prst="line">
              <a:avLst/>
            </a:prstGeom>
            <a:noFill/>
            <a:ln w="9525" cap="flat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pPr defTabSz="514350">
                <a:defRPr sz="1300"/>
              </a:pPr>
              <a:endParaRPr sz="975"/>
            </a:p>
          </p:txBody>
        </p:sp>
      </p:grpSp>
      <p:grpSp>
        <p:nvGrpSpPr>
          <p:cNvPr id="46" name="Group 297">
            <a:extLst>
              <a:ext uri="{FF2B5EF4-FFF2-40B4-BE49-F238E27FC236}">
                <a16:creationId xmlns:a16="http://schemas.microsoft.com/office/drawing/2014/main" id="{E454032C-63D8-CE40-B42F-79CD3E4A8F8B}"/>
              </a:ext>
            </a:extLst>
          </p:cNvPr>
          <p:cNvGrpSpPr/>
          <p:nvPr/>
        </p:nvGrpSpPr>
        <p:grpSpPr>
          <a:xfrm>
            <a:off x="4857959" y="849308"/>
            <a:ext cx="3621203" cy="3402656"/>
            <a:chOff x="-1" y="0"/>
            <a:chExt cx="3824884" cy="3503480"/>
          </a:xfrm>
        </p:grpSpPr>
        <p:sp>
          <p:nvSpPr>
            <p:cNvPr id="47" name="Shape 294">
              <a:extLst>
                <a:ext uri="{FF2B5EF4-FFF2-40B4-BE49-F238E27FC236}">
                  <a16:creationId xmlns:a16="http://schemas.microsoft.com/office/drawing/2014/main" id="{229BD122-1537-4145-BC7E-77A428818859}"/>
                </a:ext>
              </a:extLst>
            </p:cNvPr>
            <p:cNvSpPr/>
            <p:nvPr/>
          </p:nvSpPr>
          <p:spPr>
            <a:xfrm>
              <a:off x="-1" y="0"/>
              <a:ext cx="3824884" cy="350348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514350">
                <a:defRPr sz="1300">
                  <a:solidFill>
                    <a:srgbClr val="FFFFFF"/>
                  </a:solidFill>
                </a:defRPr>
              </a:pPr>
              <a:endParaRPr sz="975"/>
            </a:p>
          </p:txBody>
        </p:sp>
        <p:pic>
          <p:nvPicPr>
            <p:cNvPr id="48" name="image6.png">
              <a:extLst>
                <a:ext uri="{FF2B5EF4-FFF2-40B4-BE49-F238E27FC236}">
                  <a16:creationId xmlns:a16="http://schemas.microsoft.com/office/drawing/2014/main" id="{044C60EF-04CE-6A41-851F-142725B94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5583" y="564545"/>
              <a:ext cx="3210523" cy="255382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9" name="Shape 296">
              <a:extLst>
                <a:ext uri="{FF2B5EF4-FFF2-40B4-BE49-F238E27FC236}">
                  <a16:creationId xmlns:a16="http://schemas.microsoft.com/office/drawing/2014/main" id="{7C5E3731-0FCD-EF44-BD73-0A30C3DA991C}"/>
                </a:ext>
              </a:extLst>
            </p:cNvPr>
            <p:cNvSpPr/>
            <p:nvPr/>
          </p:nvSpPr>
          <p:spPr>
            <a:xfrm>
              <a:off x="464008" y="176720"/>
              <a:ext cx="2179342" cy="1663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defTabSz="685800">
                <a:spcBef>
                  <a:spcPts val="600"/>
                </a:spcBef>
                <a:defRPr sz="1200" b="1">
                  <a:solidFill>
                    <a:schemeClr val="accent2"/>
                  </a:solidFill>
                </a:defRPr>
              </a:lvl1pPr>
            </a:lstStyle>
            <a:p>
              <a:r>
                <a:rPr lang="ja-JP" altLang="en-US" sz="1050">
                  <a:latin typeface="Arial" charset="0"/>
                  <a:ea typeface="Arial" charset="0"/>
                  <a:cs typeface="Arial" charset="0"/>
                </a:rPr>
                <a:t>转型阶段</a:t>
              </a:r>
              <a:endParaRPr sz="105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88DDDE9E-C5ED-8942-81C0-EF50097D5983}"/>
              </a:ext>
            </a:extLst>
          </p:cNvPr>
          <p:cNvSpPr txBox="1"/>
          <p:nvPr/>
        </p:nvSpPr>
        <p:spPr>
          <a:xfrm>
            <a:off x="6231321" y="2762819"/>
            <a:ext cx="851338" cy="30008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sz="1350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514C2E4B-F38C-6241-BE83-3D1D495407B6}"/>
              </a:ext>
            </a:extLst>
          </p:cNvPr>
          <p:cNvSpPr/>
          <p:nvPr/>
        </p:nvSpPr>
        <p:spPr>
          <a:xfrm>
            <a:off x="4348297" y="2014242"/>
            <a:ext cx="781917" cy="642091"/>
          </a:xfrm>
          <a:prstGeom prst="rightArrow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807687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919020" y="1550497"/>
            <a:ext cx="5462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参考架构和案例分享</a:t>
            </a:r>
            <a:endParaRPr 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65653" y="2315352"/>
            <a:ext cx="771526" cy="17145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0" name="直线连接符 9"/>
          <p:cNvCxnSpPr/>
          <p:nvPr/>
        </p:nvCxnSpPr>
        <p:spPr>
          <a:xfrm>
            <a:off x="2137179" y="2384144"/>
            <a:ext cx="5761760" cy="0"/>
          </a:xfrm>
          <a:prstGeom prst="line">
            <a:avLst/>
          </a:prstGeom>
          <a:ln>
            <a:solidFill>
              <a:schemeClr val="bg1">
                <a:lumMod val="85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291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0" y="204370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ja-JP" altLang="en-US" sz="2800">
                <a:latin typeface="Microsoft YaHei" panose="020B0503020204020204" pitchFamily="34" charset="-122"/>
                <a:ea typeface="Microsoft YaHei" panose="020B0503020204020204" pitchFamily="34" charset="-122"/>
              </a:rPr>
              <a:t>部署微服务</a:t>
            </a:r>
            <a:endParaRPr lang="zh-CN" altLang="en-US" sz="2800" b="1" dirty="0">
              <a:solidFill>
                <a:srgbClr val="283296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6" y="341171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19" name="Drawing">
            <a:extLst>
              <a:ext uri="{FF2B5EF4-FFF2-40B4-BE49-F238E27FC236}">
                <a16:creationId xmlns:a16="http://schemas.microsoft.com/office/drawing/2014/main" id="{79F50916-8191-3A42-A3CE-812CCBAFC32F}"/>
              </a:ext>
            </a:extLst>
          </p:cNvPr>
          <p:cNvGrpSpPr/>
          <p:nvPr/>
        </p:nvGrpSpPr>
        <p:grpSpPr>
          <a:xfrm>
            <a:off x="1050261" y="981476"/>
            <a:ext cx="6677719" cy="3336977"/>
            <a:chOff x="0" y="0"/>
            <a:chExt cx="12662932" cy="6327895"/>
          </a:xfrm>
        </p:grpSpPr>
        <p:sp>
          <p:nvSpPr>
            <p:cNvPr id="20" name="Line">
              <a:extLst>
                <a:ext uri="{FF2B5EF4-FFF2-40B4-BE49-F238E27FC236}">
                  <a16:creationId xmlns:a16="http://schemas.microsoft.com/office/drawing/2014/main" id="{FA84600E-C207-C741-B54C-7C85C68D8B47}"/>
                </a:ext>
              </a:extLst>
            </p:cNvPr>
            <p:cNvSpPr/>
            <p:nvPr/>
          </p:nvSpPr>
          <p:spPr>
            <a:xfrm>
              <a:off x="2692997" y="684257"/>
              <a:ext cx="119542" cy="152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3" h="21600" extrusionOk="0">
                  <a:moveTo>
                    <a:pt x="11621" y="0"/>
                  </a:moveTo>
                  <a:cubicBezTo>
                    <a:pt x="8410" y="2787"/>
                    <a:pt x="5199" y="5574"/>
                    <a:pt x="3010" y="8013"/>
                  </a:cubicBezTo>
                  <a:cubicBezTo>
                    <a:pt x="821" y="10452"/>
                    <a:pt x="-347" y="12542"/>
                    <a:pt x="91" y="14516"/>
                  </a:cubicBezTo>
                  <a:cubicBezTo>
                    <a:pt x="529" y="16490"/>
                    <a:pt x="2572" y="18348"/>
                    <a:pt x="6367" y="19510"/>
                  </a:cubicBezTo>
                  <a:cubicBezTo>
                    <a:pt x="10161" y="20671"/>
                    <a:pt x="15707" y="21135"/>
                    <a:pt x="21253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1" name="Line">
              <a:extLst>
                <a:ext uri="{FF2B5EF4-FFF2-40B4-BE49-F238E27FC236}">
                  <a16:creationId xmlns:a16="http://schemas.microsoft.com/office/drawing/2014/main" id="{D38DF183-C189-1D4B-A7A6-1B05ADD1D0A7}"/>
                </a:ext>
              </a:extLst>
            </p:cNvPr>
            <p:cNvSpPr/>
            <p:nvPr/>
          </p:nvSpPr>
          <p:spPr>
            <a:xfrm>
              <a:off x="2911045" y="694107"/>
              <a:ext cx="128060" cy="1034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64" extrusionOk="0">
                  <a:moveTo>
                    <a:pt x="0" y="0"/>
                  </a:moveTo>
                  <a:cubicBezTo>
                    <a:pt x="277" y="5063"/>
                    <a:pt x="554" y="10125"/>
                    <a:pt x="831" y="13500"/>
                  </a:cubicBezTo>
                  <a:cubicBezTo>
                    <a:pt x="1108" y="16875"/>
                    <a:pt x="1385" y="18563"/>
                    <a:pt x="2908" y="19744"/>
                  </a:cubicBezTo>
                  <a:cubicBezTo>
                    <a:pt x="4431" y="20925"/>
                    <a:pt x="7200" y="21600"/>
                    <a:pt x="10523" y="21094"/>
                  </a:cubicBezTo>
                  <a:cubicBezTo>
                    <a:pt x="13846" y="20587"/>
                    <a:pt x="17723" y="18900"/>
                    <a:pt x="21600" y="17212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2" name="Line">
              <a:extLst>
                <a:ext uri="{FF2B5EF4-FFF2-40B4-BE49-F238E27FC236}">
                  <a16:creationId xmlns:a16="http://schemas.microsoft.com/office/drawing/2014/main" id="{783809C3-737C-F845-93D2-7878A1725B41}"/>
                </a:ext>
              </a:extLst>
            </p:cNvPr>
            <p:cNvSpPr/>
            <p:nvPr/>
          </p:nvSpPr>
          <p:spPr>
            <a:xfrm>
              <a:off x="3078507" y="733510"/>
              <a:ext cx="86263" cy="859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3" h="21325" extrusionOk="0">
                  <a:moveTo>
                    <a:pt x="0" y="0"/>
                  </a:moveTo>
                  <a:cubicBezTo>
                    <a:pt x="2445" y="6113"/>
                    <a:pt x="4891" y="12226"/>
                    <a:pt x="6928" y="15894"/>
                  </a:cubicBezTo>
                  <a:cubicBezTo>
                    <a:pt x="8966" y="19562"/>
                    <a:pt x="10596" y="20785"/>
                    <a:pt x="12430" y="21192"/>
                  </a:cubicBezTo>
                  <a:cubicBezTo>
                    <a:pt x="14264" y="21600"/>
                    <a:pt x="16302" y="21192"/>
                    <a:pt x="18136" y="18136"/>
                  </a:cubicBezTo>
                  <a:cubicBezTo>
                    <a:pt x="19970" y="15079"/>
                    <a:pt x="21600" y="9374"/>
                    <a:pt x="21396" y="5909"/>
                  </a:cubicBezTo>
                  <a:cubicBezTo>
                    <a:pt x="21192" y="2445"/>
                    <a:pt x="19155" y="1223"/>
                    <a:pt x="17117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3" name="Line">
              <a:extLst>
                <a:ext uri="{FF2B5EF4-FFF2-40B4-BE49-F238E27FC236}">
                  <a16:creationId xmlns:a16="http://schemas.microsoft.com/office/drawing/2014/main" id="{6000ACCC-F73E-4A4D-AE24-33E169FFAA36}"/>
                </a:ext>
              </a:extLst>
            </p:cNvPr>
            <p:cNvSpPr/>
            <p:nvPr/>
          </p:nvSpPr>
          <p:spPr>
            <a:xfrm>
              <a:off x="3265699" y="733510"/>
              <a:ext cx="59075" cy="890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6" h="21312" extrusionOk="0">
                  <a:moveTo>
                    <a:pt x="6995" y="0"/>
                  </a:moveTo>
                  <a:cubicBezTo>
                    <a:pt x="4076" y="0"/>
                    <a:pt x="1157" y="0"/>
                    <a:pt x="282" y="982"/>
                  </a:cubicBezTo>
                  <a:cubicBezTo>
                    <a:pt x="-594" y="1964"/>
                    <a:pt x="574" y="3927"/>
                    <a:pt x="3784" y="6087"/>
                  </a:cubicBezTo>
                  <a:cubicBezTo>
                    <a:pt x="6995" y="8247"/>
                    <a:pt x="12249" y="10604"/>
                    <a:pt x="15752" y="12567"/>
                  </a:cubicBezTo>
                  <a:cubicBezTo>
                    <a:pt x="19255" y="14531"/>
                    <a:pt x="21006" y="16102"/>
                    <a:pt x="21006" y="17673"/>
                  </a:cubicBezTo>
                  <a:cubicBezTo>
                    <a:pt x="21006" y="19244"/>
                    <a:pt x="19255" y="20815"/>
                    <a:pt x="16336" y="21207"/>
                  </a:cubicBezTo>
                  <a:cubicBezTo>
                    <a:pt x="13417" y="21600"/>
                    <a:pt x="9330" y="20815"/>
                    <a:pt x="5244" y="20029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4" name="Line">
              <a:extLst>
                <a:ext uri="{FF2B5EF4-FFF2-40B4-BE49-F238E27FC236}">
                  <a16:creationId xmlns:a16="http://schemas.microsoft.com/office/drawing/2014/main" id="{1643A5F9-0D30-B142-8AC2-BA590C6C48AD}"/>
                </a:ext>
              </a:extLst>
            </p:cNvPr>
            <p:cNvSpPr/>
            <p:nvPr/>
          </p:nvSpPr>
          <p:spPr>
            <a:xfrm>
              <a:off x="3388803" y="748286"/>
              <a:ext cx="24627" cy="886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5" name="Line">
              <a:extLst>
                <a:ext uri="{FF2B5EF4-FFF2-40B4-BE49-F238E27FC236}">
                  <a16:creationId xmlns:a16="http://schemas.microsoft.com/office/drawing/2014/main" id="{7FA0E379-C043-E84A-9B3A-3618A2600E3C}"/>
                </a:ext>
              </a:extLst>
            </p:cNvPr>
            <p:cNvSpPr/>
            <p:nvPr/>
          </p:nvSpPr>
          <p:spPr>
            <a:xfrm>
              <a:off x="3329699" y="718695"/>
              <a:ext cx="113284" cy="197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978" extrusionOk="0">
                  <a:moveTo>
                    <a:pt x="0" y="19978"/>
                  </a:moveTo>
                  <a:cubicBezTo>
                    <a:pt x="5635" y="11670"/>
                    <a:pt x="11270" y="3363"/>
                    <a:pt x="14870" y="870"/>
                  </a:cubicBezTo>
                  <a:cubicBezTo>
                    <a:pt x="18470" y="-1622"/>
                    <a:pt x="20035" y="1701"/>
                    <a:pt x="21600" y="502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6" name="Line">
              <a:extLst>
                <a:ext uri="{FF2B5EF4-FFF2-40B4-BE49-F238E27FC236}">
                  <a16:creationId xmlns:a16="http://schemas.microsoft.com/office/drawing/2014/main" id="{9A4E4308-F63A-3548-867B-C38EC84373F4}"/>
                </a:ext>
              </a:extLst>
            </p:cNvPr>
            <p:cNvSpPr/>
            <p:nvPr/>
          </p:nvSpPr>
          <p:spPr>
            <a:xfrm>
              <a:off x="3521787" y="753211"/>
              <a:ext cx="132985" cy="856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59" extrusionOk="0">
                  <a:moveTo>
                    <a:pt x="0" y="0"/>
                  </a:moveTo>
                  <a:cubicBezTo>
                    <a:pt x="267" y="4075"/>
                    <a:pt x="533" y="8151"/>
                    <a:pt x="1600" y="11615"/>
                  </a:cubicBezTo>
                  <a:cubicBezTo>
                    <a:pt x="2667" y="15079"/>
                    <a:pt x="4533" y="17932"/>
                    <a:pt x="7333" y="19562"/>
                  </a:cubicBezTo>
                  <a:cubicBezTo>
                    <a:pt x="10133" y="21192"/>
                    <a:pt x="13867" y="21600"/>
                    <a:pt x="16400" y="20989"/>
                  </a:cubicBezTo>
                  <a:cubicBezTo>
                    <a:pt x="18933" y="20377"/>
                    <a:pt x="20267" y="18747"/>
                    <a:pt x="21600" y="17117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7" name="Line">
              <a:extLst>
                <a:ext uri="{FF2B5EF4-FFF2-40B4-BE49-F238E27FC236}">
                  <a16:creationId xmlns:a16="http://schemas.microsoft.com/office/drawing/2014/main" id="{99C8C903-86B9-4540-B2B6-ADD3DD2728A6}"/>
                </a:ext>
              </a:extLst>
            </p:cNvPr>
            <p:cNvSpPr/>
            <p:nvPr/>
          </p:nvSpPr>
          <p:spPr>
            <a:xfrm>
              <a:off x="3561190" y="758137"/>
              <a:ext cx="73881" cy="344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5760" y="18514"/>
                    <a:pt x="11520" y="15429"/>
                    <a:pt x="15120" y="11829"/>
                  </a:cubicBezTo>
                  <a:cubicBezTo>
                    <a:pt x="18720" y="8229"/>
                    <a:pt x="20160" y="4114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8" name="Line">
              <a:extLst>
                <a:ext uri="{FF2B5EF4-FFF2-40B4-BE49-F238E27FC236}">
                  <a16:creationId xmlns:a16="http://schemas.microsoft.com/office/drawing/2014/main" id="{2D9C6483-19C2-9146-9B1A-D07993F62AC0}"/>
                </a:ext>
              </a:extLst>
            </p:cNvPr>
            <p:cNvSpPr/>
            <p:nvPr/>
          </p:nvSpPr>
          <p:spPr>
            <a:xfrm>
              <a:off x="3536563" y="723659"/>
              <a:ext cx="113284" cy="19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9" name="Line">
              <a:extLst>
                <a:ext uri="{FF2B5EF4-FFF2-40B4-BE49-F238E27FC236}">
                  <a16:creationId xmlns:a16="http://schemas.microsoft.com/office/drawing/2014/main" id="{FFEC61FE-60B9-4340-ABC1-718DD8352A31}"/>
                </a:ext>
              </a:extLst>
            </p:cNvPr>
            <p:cNvSpPr/>
            <p:nvPr/>
          </p:nvSpPr>
          <p:spPr>
            <a:xfrm>
              <a:off x="3728651" y="702345"/>
              <a:ext cx="167463" cy="1362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38" extrusionOk="0">
                  <a:moveTo>
                    <a:pt x="0" y="7195"/>
                  </a:moveTo>
                  <a:cubicBezTo>
                    <a:pt x="847" y="11052"/>
                    <a:pt x="1694" y="14909"/>
                    <a:pt x="2224" y="17481"/>
                  </a:cubicBezTo>
                  <a:cubicBezTo>
                    <a:pt x="2753" y="20052"/>
                    <a:pt x="2965" y="21338"/>
                    <a:pt x="2859" y="21338"/>
                  </a:cubicBezTo>
                  <a:cubicBezTo>
                    <a:pt x="2753" y="21338"/>
                    <a:pt x="2329" y="20052"/>
                    <a:pt x="2118" y="17352"/>
                  </a:cubicBezTo>
                  <a:cubicBezTo>
                    <a:pt x="1906" y="14652"/>
                    <a:pt x="1906" y="10538"/>
                    <a:pt x="2753" y="7452"/>
                  </a:cubicBezTo>
                  <a:cubicBezTo>
                    <a:pt x="3600" y="4367"/>
                    <a:pt x="5294" y="2309"/>
                    <a:pt x="6988" y="1152"/>
                  </a:cubicBezTo>
                  <a:cubicBezTo>
                    <a:pt x="8682" y="-5"/>
                    <a:pt x="10376" y="-262"/>
                    <a:pt x="11118" y="252"/>
                  </a:cubicBezTo>
                  <a:cubicBezTo>
                    <a:pt x="11859" y="767"/>
                    <a:pt x="11647" y="2052"/>
                    <a:pt x="10376" y="4238"/>
                  </a:cubicBezTo>
                  <a:cubicBezTo>
                    <a:pt x="9106" y="6424"/>
                    <a:pt x="6776" y="9509"/>
                    <a:pt x="5188" y="11952"/>
                  </a:cubicBezTo>
                  <a:cubicBezTo>
                    <a:pt x="3600" y="14395"/>
                    <a:pt x="2753" y="16195"/>
                    <a:pt x="2965" y="17095"/>
                  </a:cubicBezTo>
                  <a:cubicBezTo>
                    <a:pt x="3176" y="17995"/>
                    <a:pt x="4447" y="17995"/>
                    <a:pt x="7729" y="17481"/>
                  </a:cubicBezTo>
                  <a:cubicBezTo>
                    <a:pt x="11012" y="16967"/>
                    <a:pt x="16306" y="15938"/>
                    <a:pt x="21600" y="14909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0" name="Line">
              <a:extLst>
                <a:ext uri="{FF2B5EF4-FFF2-40B4-BE49-F238E27FC236}">
                  <a16:creationId xmlns:a16="http://schemas.microsoft.com/office/drawing/2014/main" id="{88812B82-9B87-A24E-B40F-EED593D6C1A0}"/>
                </a:ext>
              </a:extLst>
            </p:cNvPr>
            <p:cNvSpPr/>
            <p:nvPr/>
          </p:nvSpPr>
          <p:spPr>
            <a:xfrm>
              <a:off x="4216541" y="732634"/>
              <a:ext cx="172106" cy="158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5" h="21496" extrusionOk="0">
                  <a:moveTo>
                    <a:pt x="582" y="21496"/>
                  </a:moveTo>
                  <a:cubicBezTo>
                    <a:pt x="376" y="16374"/>
                    <a:pt x="171" y="11253"/>
                    <a:pt x="68" y="8024"/>
                  </a:cubicBezTo>
                  <a:cubicBezTo>
                    <a:pt x="-35" y="4795"/>
                    <a:pt x="-35" y="3459"/>
                    <a:pt x="171" y="3348"/>
                  </a:cubicBezTo>
                  <a:cubicBezTo>
                    <a:pt x="376" y="3236"/>
                    <a:pt x="788" y="4350"/>
                    <a:pt x="1508" y="5908"/>
                  </a:cubicBezTo>
                  <a:cubicBezTo>
                    <a:pt x="2228" y="7467"/>
                    <a:pt x="3256" y="9471"/>
                    <a:pt x="4285" y="10585"/>
                  </a:cubicBezTo>
                  <a:cubicBezTo>
                    <a:pt x="5314" y="11698"/>
                    <a:pt x="6342" y="11921"/>
                    <a:pt x="7371" y="10473"/>
                  </a:cubicBezTo>
                  <a:cubicBezTo>
                    <a:pt x="8399" y="9026"/>
                    <a:pt x="9428" y="5908"/>
                    <a:pt x="10045" y="3682"/>
                  </a:cubicBezTo>
                  <a:cubicBezTo>
                    <a:pt x="10662" y="1455"/>
                    <a:pt x="10868" y="119"/>
                    <a:pt x="11382" y="7"/>
                  </a:cubicBezTo>
                  <a:cubicBezTo>
                    <a:pt x="11896" y="-104"/>
                    <a:pt x="12719" y="1009"/>
                    <a:pt x="14056" y="4016"/>
                  </a:cubicBezTo>
                  <a:cubicBezTo>
                    <a:pt x="15394" y="7022"/>
                    <a:pt x="17245" y="11921"/>
                    <a:pt x="18582" y="14704"/>
                  </a:cubicBezTo>
                  <a:cubicBezTo>
                    <a:pt x="19919" y="17488"/>
                    <a:pt x="20742" y="18156"/>
                    <a:pt x="21565" y="1882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1" name="Line">
              <a:extLst>
                <a:ext uri="{FF2B5EF4-FFF2-40B4-BE49-F238E27FC236}">
                  <a16:creationId xmlns:a16="http://schemas.microsoft.com/office/drawing/2014/main" id="{D0317EEB-96F8-B748-8CB1-21F535B3E4E0}"/>
                </a:ext>
              </a:extLst>
            </p:cNvPr>
            <p:cNvSpPr/>
            <p:nvPr/>
          </p:nvSpPr>
          <p:spPr>
            <a:xfrm>
              <a:off x="4450837" y="805494"/>
              <a:ext cx="80645" cy="708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0" h="21185" extrusionOk="0">
                  <a:moveTo>
                    <a:pt x="9556" y="567"/>
                  </a:moveTo>
                  <a:cubicBezTo>
                    <a:pt x="7396" y="76"/>
                    <a:pt x="5236" y="-415"/>
                    <a:pt x="3724" y="567"/>
                  </a:cubicBezTo>
                  <a:cubicBezTo>
                    <a:pt x="2212" y="1549"/>
                    <a:pt x="1348" y="4003"/>
                    <a:pt x="700" y="6458"/>
                  </a:cubicBezTo>
                  <a:cubicBezTo>
                    <a:pt x="52" y="8912"/>
                    <a:pt x="-380" y="11367"/>
                    <a:pt x="484" y="11858"/>
                  </a:cubicBezTo>
                  <a:cubicBezTo>
                    <a:pt x="1348" y="12349"/>
                    <a:pt x="3508" y="10876"/>
                    <a:pt x="5236" y="9158"/>
                  </a:cubicBezTo>
                  <a:cubicBezTo>
                    <a:pt x="6964" y="7440"/>
                    <a:pt x="8260" y="5476"/>
                    <a:pt x="9556" y="5476"/>
                  </a:cubicBezTo>
                  <a:cubicBezTo>
                    <a:pt x="10852" y="5476"/>
                    <a:pt x="12148" y="7440"/>
                    <a:pt x="14092" y="10385"/>
                  </a:cubicBezTo>
                  <a:cubicBezTo>
                    <a:pt x="16036" y="13330"/>
                    <a:pt x="18628" y="17258"/>
                    <a:pt x="21220" y="2118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2" name="Line">
              <a:extLst>
                <a:ext uri="{FF2B5EF4-FFF2-40B4-BE49-F238E27FC236}">
                  <a16:creationId xmlns:a16="http://schemas.microsoft.com/office/drawing/2014/main" id="{C04FDDE3-779C-1F4A-9349-7D72B9803CF3}"/>
                </a:ext>
              </a:extLst>
            </p:cNvPr>
            <p:cNvSpPr/>
            <p:nvPr/>
          </p:nvSpPr>
          <p:spPr>
            <a:xfrm>
              <a:off x="4570884" y="784405"/>
              <a:ext cx="211790" cy="623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547"/>
                  </a:moveTo>
                  <a:cubicBezTo>
                    <a:pt x="167" y="7389"/>
                    <a:pt x="335" y="10232"/>
                    <a:pt x="670" y="12789"/>
                  </a:cubicBezTo>
                  <a:cubicBezTo>
                    <a:pt x="1005" y="15347"/>
                    <a:pt x="1507" y="17621"/>
                    <a:pt x="2009" y="17621"/>
                  </a:cubicBezTo>
                  <a:cubicBezTo>
                    <a:pt x="2512" y="17621"/>
                    <a:pt x="3014" y="15347"/>
                    <a:pt x="3516" y="12789"/>
                  </a:cubicBezTo>
                  <a:cubicBezTo>
                    <a:pt x="4019" y="10232"/>
                    <a:pt x="4521" y="7389"/>
                    <a:pt x="5107" y="4832"/>
                  </a:cubicBezTo>
                  <a:cubicBezTo>
                    <a:pt x="5693" y="2274"/>
                    <a:pt x="6363" y="0"/>
                    <a:pt x="6949" y="0"/>
                  </a:cubicBezTo>
                  <a:cubicBezTo>
                    <a:pt x="7535" y="0"/>
                    <a:pt x="8037" y="2274"/>
                    <a:pt x="8372" y="4832"/>
                  </a:cubicBezTo>
                  <a:cubicBezTo>
                    <a:pt x="8707" y="7389"/>
                    <a:pt x="8874" y="10232"/>
                    <a:pt x="9126" y="13074"/>
                  </a:cubicBezTo>
                  <a:cubicBezTo>
                    <a:pt x="9377" y="15916"/>
                    <a:pt x="9712" y="18758"/>
                    <a:pt x="10298" y="20179"/>
                  </a:cubicBezTo>
                  <a:cubicBezTo>
                    <a:pt x="10884" y="21600"/>
                    <a:pt x="11721" y="21600"/>
                    <a:pt x="12391" y="20463"/>
                  </a:cubicBezTo>
                  <a:cubicBezTo>
                    <a:pt x="13060" y="19326"/>
                    <a:pt x="13563" y="17053"/>
                    <a:pt x="14149" y="14779"/>
                  </a:cubicBezTo>
                  <a:cubicBezTo>
                    <a:pt x="14735" y="12505"/>
                    <a:pt x="15405" y="10232"/>
                    <a:pt x="15991" y="10232"/>
                  </a:cubicBezTo>
                  <a:cubicBezTo>
                    <a:pt x="16577" y="10232"/>
                    <a:pt x="17079" y="12505"/>
                    <a:pt x="17665" y="11368"/>
                  </a:cubicBezTo>
                  <a:cubicBezTo>
                    <a:pt x="18251" y="10232"/>
                    <a:pt x="18921" y="5684"/>
                    <a:pt x="19256" y="5684"/>
                  </a:cubicBezTo>
                  <a:cubicBezTo>
                    <a:pt x="19591" y="5684"/>
                    <a:pt x="19591" y="10232"/>
                    <a:pt x="19926" y="13642"/>
                  </a:cubicBezTo>
                  <a:cubicBezTo>
                    <a:pt x="20260" y="17053"/>
                    <a:pt x="20930" y="19326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3" name="Line">
              <a:extLst>
                <a:ext uri="{FF2B5EF4-FFF2-40B4-BE49-F238E27FC236}">
                  <a16:creationId xmlns:a16="http://schemas.microsoft.com/office/drawing/2014/main" id="{7BC39268-411A-464F-82B7-674758EA429A}"/>
                </a:ext>
              </a:extLst>
            </p:cNvPr>
            <p:cNvSpPr/>
            <p:nvPr/>
          </p:nvSpPr>
          <p:spPr>
            <a:xfrm>
              <a:off x="4839988" y="788421"/>
              <a:ext cx="681487" cy="2831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3" h="21410" extrusionOk="0">
                  <a:moveTo>
                    <a:pt x="524" y="317"/>
                  </a:moveTo>
                  <a:cubicBezTo>
                    <a:pt x="368" y="814"/>
                    <a:pt x="213" y="1311"/>
                    <a:pt x="109" y="1869"/>
                  </a:cubicBezTo>
                  <a:cubicBezTo>
                    <a:pt x="5" y="2428"/>
                    <a:pt x="-47" y="3048"/>
                    <a:pt x="57" y="3359"/>
                  </a:cubicBezTo>
                  <a:cubicBezTo>
                    <a:pt x="161" y="3669"/>
                    <a:pt x="420" y="3669"/>
                    <a:pt x="576" y="3359"/>
                  </a:cubicBezTo>
                  <a:cubicBezTo>
                    <a:pt x="732" y="3048"/>
                    <a:pt x="784" y="2428"/>
                    <a:pt x="810" y="1745"/>
                  </a:cubicBezTo>
                  <a:cubicBezTo>
                    <a:pt x="836" y="1062"/>
                    <a:pt x="836" y="317"/>
                    <a:pt x="862" y="255"/>
                  </a:cubicBezTo>
                  <a:cubicBezTo>
                    <a:pt x="888" y="193"/>
                    <a:pt x="940" y="814"/>
                    <a:pt x="1147" y="2552"/>
                  </a:cubicBezTo>
                  <a:cubicBezTo>
                    <a:pt x="1355" y="4290"/>
                    <a:pt x="1718" y="7145"/>
                    <a:pt x="2056" y="9752"/>
                  </a:cubicBezTo>
                  <a:cubicBezTo>
                    <a:pt x="2393" y="12359"/>
                    <a:pt x="2705" y="14717"/>
                    <a:pt x="2887" y="16207"/>
                  </a:cubicBezTo>
                  <a:cubicBezTo>
                    <a:pt x="3068" y="17697"/>
                    <a:pt x="3120" y="18317"/>
                    <a:pt x="3120" y="19062"/>
                  </a:cubicBezTo>
                  <a:cubicBezTo>
                    <a:pt x="3120" y="19807"/>
                    <a:pt x="3068" y="20676"/>
                    <a:pt x="2835" y="21111"/>
                  </a:cubicBezTo>
                  <a:cubicBezTo>
                    <a:pt x="2601" y="21545"/>
                    <a:pt x="2186" y="21545"/>
                    <a:pt x="1744" y="20862"/>
                  </a:cubicBezTo>
                  <a:cubicBezTo>
                    <a:pt x="1303" y="20179"/>
                    <a:pt x="836" y="18814"/>
                    <a:pt x="602" y="17511"/>
                  </a:cubicBezTo>
                  <a:cubicBezTo>
                    <a:pt x="368" y="16207"/>
                    <a:pt x="368" y="14966"/>
                    <a:pt x="576" y="13848"/>
                  </a:cubicBezTo>
                  <a:cubicBezTo>
                    <a:pt x="784" y="12731"/>
                    <a:pt x="1199" y="11738"/>
                    <a:pt x="2030" y="10373"/>
                  </a:cubicBezTo>
                  <a:cubicBezTo>
                    <a:pt x="2861" y="9007"/>
                    <a:pt x="4107" y="7269"/>
                    <a:pt x="4912" y="5904"/>
                  </a:cubicBezTo>
                  <a:cubicBezTo>
                    <a:pt x="5716" y="4538"/>
                    <a:pt x="6080" y="3545"/>
                    <a:pt x="6314" y="2676"/>
                  </a:cubicBezTo>
                  <a:cubicBezTo>
                    <a:pt x="6547" y="1807"/>
                    <a:pt x="6651" y="1062"/>
                    <a:pt x="6547" y="628"/>
                  </a:cubicBezTo>
                  <a:cubicBezTo>
                    <a:pt x="6443" y="193"/>
                    <a:pt x="6132" y="69"/>
                    <a:pt x="5872" y="193"/>
                  </a:cubicBezTo>
                  <a:cubicBezTo>
                    <a:pt x="5613" y="317"/>
                    <a:pt x="5405" y="690"/>
                    <a:pt x="5275" y="1186"/>
                  </a:cubicBezTo>
                  <a:cubicBezTo>
                    <a:pt x="5145" y="1683"/>
                    <a:pt x="5093" y="2304"/>
                    <a:pt x="5067" y="2924"/>
                  </a:cubicBezTo>
                  <a:cubicBezTo>
                    <a:pt x="5041" y="3545"/>
                    <a:pt x="5041" y="4166"/>
                    <a:pt x="5145" y="4724"/>
                  </a:cubicBezTo>
                  <a:cubicBezTo>
                    <a:pt x="5249" y="5283"/>
                    <a:pt x="5457" y="5779"/>
                    <a:pt x="5898" y="6090"/>
                  </a:cubicBezTo>
                  <a:cubicBezTo>
                    <a:pt x="6340" y="6400"/>
                    <a:pt x="7015" y="6524"/>
                    <a:pt x="7560" y="6152"/>
                  </a:cubicBezTo>
                  <a:cubicBezTo>
                    <a:pt x="8105" y="5779"/>
                    <a:pt x="8520" y="4911"/>
                    <a:pt x="8806" y="4166"/>
                  </a:cubicBezTo>
                  <a:cubicBezTo>
                    <a:pt x="9091" y="3421"/>
                    <a:pt x="9247" y="2800"/>
                    <a:pt x="9351" y="2179"/>
                  </a:cubicBezTo>
                  <a:cubicBezTo>
                    <a:pt x="9455" y="1559"/>
                    <a:pt x="9507" y="938"/>
                    <a:pt x="9585" y="1000"/>
                  </a:cubicBezTo>
                  <a:cubicBezTo>
                    <a:pt x="9663" y="1062"/>
                    <a:pt x="9766" y="1807"/>
                    <a:pt x="10000" y="2676"/>
                  </a:cubicBezTo>
                  <a:cubicBezTo>
                    <a:pt x="10234" y="3545"/>
                    <a:pt x="10597" y="4538"/>
                    <a:pt x="10909" y="5035"/>
                  </a:cubicBezTo>
                  <a:cubicBezTo>
                    <a:pt x="11220" y="5531"/>
                    <a:pt x="11480" y="5531"/>
                    <a:pt x="11714" y="5283"/>
                  </a:cubicBezTo>
                  <a:cubicBezTo>
                    <a:pt x="11947" y="5035"/>
                    <a:pt x="12155" y="4538"/>
                    <a:pt x="12337" y="3855"/>
                  </a:cubicBezTo>
                  <a:cubicBezTo>
                    <a:pt x="12518" y="3173"/>
                    <a:pt x="12674" y="2304"/>
                    <a:pt x="12856" y="1683"/>
                  </a:cubicBezTo>
                  <a:cubicBezTo>
                    <a:pt x="13038" y="1062"/>
                    <a:pt x="13245" y="690"/>
                    <a:pt x="13427" y="752"/>
                  </a:cubicBezTo>
                  <a:cubicBezTo>
                    <a:pt x="13609" y="814"/>
                    <a:pt x="13765" y="1311"/>
                    <a:pt x="14076" y="1869"/>
                  </a:cubicBezTo>
                  <a:cubicBezTo>
                    <a:pt x="14388" y="2428"/>
                    <a:pt x="14855" y="3048"/>
                    <a:pt x="15244" y="3359"/>
                  </a:cubicBezTo>
                  <a:cubicBezTo>
                    <a:pt x="15634" y="3669"/>
                    <a:pt x="15945" y="3669"/>
                    <a:pt x="16309" y="3173"/>
                  </a:cubicBezTo>
                  <a:cubicBezTo>
                    <a:pt x="16672" y="2676"/>
                    <a:pt x="17088" y="1683"/>
                    <a:pt x="17399" y="1000"/>
                  </a:cubicBezTo>
                  <a:cubicBezTo>
                    <a:pt x="17711" y="317"/>
                    <a:pt x="17918" y="-55"/>
                    <a:pt x="18126" y="7"/>
                  </a:cubicBezTo>
                  <a:cubicBezTo>
                    <a:pt x="18334" y="69"/>
                    <a:pt x="18541" y="566"/>
                    <a:pt x="19113" y="1186"/>
                  </a:cubicBezTo>
                  <a:cubicBezTo>
                    <a:pt x="19684" y="1807"/>
                    <a:pt x="20618" y="2552"/>
                    <a:pt x="21553" y="3297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4" name="Line">
              <a:extLst>
                <a:ext uri="{FF2B5EF4-FFF2-40B4-BE49-F238E27FC236}">
                  <a16:creationId xmlns:a16="http://schemas.microsoft.com/office/drawing/2014/main" id="{7AA81900-E87A-F349-B103-6A7F36E063C3}"/>
                </a:ext>
              </a:extLst>
            </p:cNvPr>
            <p:cNvSpPr/>
            <p:nvPr/>
          </p:nvSpPr>
          <p:spPr>
            <a:xfrm>
              <a:off x="5541175" y="654705"/>
              <a:ext cx="88658" cy="221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400" y="4960"/>
                    <a:pt x="8800" y="9920"/>
                    <a:pt x="12400" y="13520"/>
                  </a:cubicBezTo>
                  <a:cubicBezTo>
                    <a:pt x="16000" y="17120"/>
                    <a:pt x="18800" y="1936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5" name="Line">
              <a:extLst>
                <a:ext uri="{FF2B5EF4-FFF2-40B4-BE49-F238E27FC236}">
                  <a16:creationId xmlns:a16="http://schemas.microsoft.com/office/drawing/2014/main" id="{3485FD94-DF47-E74C-8B84-1F526B6BD8CE}"/>
                </a:ext>
              </a:extLst>
            </p:cNvPr>
            <p:cNvSpPr/>
            <p:nvPr/>
          </p:nvSpPr>
          <p:spPr>
            <a:xfrm>
              <a:off x="5541175" y="748286"/>
              <a:ext cx="147761" cy="29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4800" y="19200"/>
                    <a:pt x="9600" y="16800"/>
                    <a:pt x="12600" y="15600"/>
                  </a:cubicBezTo>
                  <a:cubicBezTo>
                    <a:pt x="15600" y="14400"/>
                    <a:pt x="16800" y="14400"/>
                    <a:pt x="18000" y="12000"/>
                  </a:cubicBezTo>
                  <a:cubicBezTo>
                    <a:pt x="19200" y="9600"/>
                    <a:pt x="20400" y="48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45" name="Line">
              <a:extLst>
                <a:ext uri="{FF2B5EF4-FFF2-40B4-BE49-F238E27FC236}">
                  <a16:creationId xmlns:a16="http://schemas.microsoft.com/office/drawing/2014/main" id="{0902772D-F8AA-2948-ADC3-24ECD1CDA714}"/>
                </a:ext>
              </a:extLst>
            </p:cNvPr>
            <p:cNvSpPr/>
            <p:nvPr/>
          </p:nvSpPr>
          <p:spPr>
            <a:xfrm>
              <a:off x="2745497" y="1019180"/>
              <a:ext cx="129672" cy="1576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54" h="21600" extrusionOk="0">
                  <a:moveTo>
                    <a:pt x="12188" y="0"/>
                  </a:moveTo>
                  <a:cubicBezTo>
                    <a:pt x="9585" y="225"/>
                    <a:pt x="6983" y="450"/>
                    <a:pt x="5031" y="900"/>
                  </a:cubicBezTo>
                  <a:cubicBezTo>
                    <a:pt x="3079" y="1350"/>
                    <a:pt x="1778" y="2025"/>
                    <a:pt x="867" y="2925"/>
                  </a:cubicBezTo>
                  <a:cubicBezTo>
                    <a:pt x="-44" y="3825"/>
                    <a:pt x="-564" y="4950"/>
                    <a:pt x="997" y="5963"/>
                  </a:cubicBezTo>
                  <a:cubicBezTo>
                    <a:pt x="2559" y="6975"/>
                    <a:pt x="6202" y="7875"/>
                    <a:pt x="9455" y="8888"/>
                  </a:cubicBezTo>
                  <a:cubicBezTo>
                    <a:pt x="12708" y="9900"/>
                    <a:pt x="15571" y="11025"/>
                    <a:pt x="17653" y="12263"/>
                  </a:cubicBezTo>
                  <a:cubicBezTo>
                    <a:pt x="19735" y="13500"/>
                    <a:pt x="21036" y="14850"/>
                    <a:pt x="20385" y="16425"/>
                  </a:cubicBezTo>
                  <a:cubicBezTo>
                    <a:pt x="19735" y="18000"/>
                    <a:pt x="17132" y="19800"/>
                    <a:pt x="14270" y="20700"/>
                  </a:cubicBezTo>
                  <a:cubicBezTo>
                    <a:pt x="11407" y="21600"/>
                    <a:pt x="8284" y="21600"/>
                    <a:pt x="5161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52" name="Line">
              <a:extLst>
                <a:ext uri="{FF2B5EF4-FFF2-40B4-BE49-F238E27FC236}">
                  <a16:creationId xmlns:a16="http://schemas.microsoft.com/office/drawing/2014/main" id="{1891C69B-8723-0047-B04B-C0540516F8F4}"/>
                </a:ext>
              </a:extLst>
            </p:cNvPr>
            <p:cNvSpPr/>
            <p:nvPr/>
          </p:nvSpPr>
          <p:spPr>
            <a:xfrm>
              <a:off x="2939249" y="1093060"/>
              <a:ext cx="119557" cy="604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6" h="20931" extrusionOk="0">
                  <a:moveTo>
                    <a:pt x="6370" y="0"/>
                  </a:moveTo>
                  <a:cubicBezTo>
                    <a:pt x="4910" y="568"/>
                    <a:pt x="3451" y="1137"/>
                    <a:pt x="2137" y="3126"/>
                  </a:cubicBezTo>
                  <a:cubicBezTo>
                    <a:pt x="824" y="5116"/>
                    <a:pt x="-344" y="8526"/>
                    <a:pt x="94" y="12221"/>
                  </a:cubicBezTo>
                  <a:cubicBezTo>
                    <a:pt x="532" y="15916"/>
                    <a:pt x="2575" y="19895"/>
                    <a:pt x="6370" y="20747"/>
                  </a:cubicBezTo>
                  <a:cubicBezTo>
                    <a:pt x="10164" y="21600"/>
                    <a:pt x="15710" y="19326"/>
                    <a:pt x="21256" y="1705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53" name="Line">
              <a:extLst>
                <a:ext uri="{FF2B5EF4-FFF2-40B4-BE49-F238E27FC236}">
                  <a16:creationId xmlns:a16="http://schemas.microsoft.com/office/drawing/2014/main" id="{C9134EDF-24AB-BB44-AD8B-5AD880436175}"/>
                </a:ext>
              </a:extLst>
            </p:cNvPr>
            <p:cNvSpPr/>
            <p:nvPr/>
          </p:nvSpPr>
          <p:spPr>
            <a:xfrm>
              <a:off x="3078507" y="1005865"/>
              <a:ext cx="448206" cy="154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87" extrusionOk="0">
                  <a:moveTo>
                    <a:pt x="0" y="1138"/>
                  </a:moveTo>
                  <a:cubicBezTo>
                    <a:pt x="237" y="5146"/>
                    <a:pt x="475" y="9155"/>
                    <a:pt x="633" y="11715"/>
                  </a:cubicBezTo>
                  <a:cubicBezTo>
                    <a:pt x="791" y="14276"/>
                    <a:pt x="870" y="15390"/>
                    <a:pt x="989" y="16614"/>
                  </a:cubicBezTo>
                  <a:cubicBezTo>
                    <a:pt x="1108" y="17839"/>
                    <a:pt x="1266" y="19175"/>
                    <a:pt x="1543" y="18618"/>
                  </a:cubicBezTo>
                  <a:cubicBezTo>
                    <a:pt x="1820" y="18062"/>
                    <a:pt x="2215" y="15612"/>
                    <a:pt x="2611" y="14165"/>
                  </a:cubicBezTo>
                  <a:cubicBezTo>
                    <a:pt x="3007" y="12717"/>
                    <a:pt x="3402" y="12272"/>
                    <a:pt x="4233" y="12383"/>
                  </a:cubicBezTo>
                  <a:cubicBezTo>
                    <a:pt x="5064" y="12495"/>
                    <a:pt x="6330" y="13163"/>
                    <a:pt x="7240" y="13497"/>
                  </a:cubicBezTo>
                  <a:cubicBezTo>
                    <a:pt x="8149" y="13831"/>
                    <a:pt x="8703" y="13831"/>
                    <a:pt x="9218" y="13720"/>
                  </a:cubicBezTo>
                  <a:cubicBezTo>
                    <a:pt x="9732" y="13608"/>
                    <a:pt x="10207" y="13386"/>
                    <a:pt x="10246" y="13051"/>
                  </a:cubicBezTo>
                  <a:cubicBezTo>
                    <a:pt x="10286" y="12717"/>
                    <a:pt x="9890" y="12272"/>
                    <a:pt x="9574" y="12495"/>
                  </a:cubicBezTo>
                  <a:cubicBezTo>
                    <a:pt x="9257" y="12717"/>
                    <a:pt x="9020" y="13608"/>
                    <a:pt x="8862" y="14610"/>
                  </a:cubicBezTo>
                  <a:cubicBezTo>
                    <a:pt x="8703" y="15612"/>
                    <a:pt x="8624" y="16726"/>
                    <a:pt x="8703" y="17728"/>
                  </a:cubicBezTo>
                  <a:cubicBezTo>
                    <a:pt x="8782" y="18730"/>
                    <a:pt x="9020" y="19621"/>
                    <a:pt x="9653" y="20289"/>
                  </a:cubicBezTo>
                  <a:cubicBezTo>
                    <a:pt x="10286" y="20957"/>
                    <a:pt x="11314" y="21402"/>
                    <a:pt x="12382" y="20400"/>
                  </a:cubicBezTo>
                  <a:cubicBezTo>
                    <a:pt x="13451" y="19398"/>
                    <a:pt x="14558" y="16948"/>
                    <a:pt x="15429" y="13942"/>
                  </a:cubicBezTo>
                  <a:cubicBezTo>
                    <a:pt x="16299" y="10936"/>
                    <a:pt x="16932" y="7373"/>
                    <a:pt x="17248" y="4701"/>
                  </a:cubicBezTo>
                  <a:cubicBezTo>
                    <a:pt x="17565" y="2029"/>
                    <a:pt x="17565" y="247"/>
                    <a:pt x="17565" y="25"/>
                  </a:cubicBezTo>
                  <a:cubicBezTo>
                    <a:pt x="17565" y="-198"/>
                    <a:pt x="17565" y="1138"/>
                    <a:pt x="17684" y="2363"/>
                  </a:cubicBezTo>
                  <a:cubicBezTo>
                    <a:pt x="17802" y="3588"/>
                    <a:pt x="18040" y="4701"/>
                    <a:pt x="18277" y="5703"/>
                  </a:cubicBezTo>
                  <a:cubicBezTo>
                    <a:pt x="18514" y="6705"/>
                    <a:pt x="18752" y="7596"/>
                    <a:pt x="18791" y="8598"/>
                  </a:cubicBezTo>
                  <a:cubicBezTo>
                    <a:pt x="18831" y="9600"/>
                    <a:pt x="18673" y="10713"/>
                    <a:pt x="18356" y="11493"/>
                  </a:cubicBezTo>
                  <a:cubicBezTo>
                    <a:pt x="18040" y="12272"/>
                    <a:pt x="17565" y="12717"/>
                    <a:pt x="17169" y="13274"/>
                  </a:cubicBezTo>
                  <a:cubicBezTo>
                    <a:pt x="16774" y="13831"/>
                    <a:pt x="16457" y="14499"/>
                    <a:pt x="16220" y="15390"/>
                  </a:cubicBezTo>
                  <a:cubicBezTo>
                    <a:pt x="15982" y="16280"/>
                    <a:pt x="15824" y="17394"/>
                    <a:pt x="15982" y="18173"/>
                  </a:cubicBezTo>
                  <a:cubicBezTo>
                    <a:pt x="16141" y="18953"/>
                    <a:pt x="16615" y="19398"/>
                    <a:pt x="17367" y="19621"/>
                  </a:cubicBezTo>
                  <a:cubicBezTo>
                    <a:pt x="18119" y="19843"/>
                    <a:pt x="19147" y="19843"/>
                    <a:pt x="19899" y="19398"/>
                  </a:cubicBezTo>
                  <a:cubicBezTo>
                    <a:pt x="20651" y="18953"/>
                    <a:pt x="21125" y="18062"/>
                    <a:pt x="21600" y="17171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54" name="Line">
              <a:extLst>
                <a:ext uri="{FF2B5EF4-FFF2-40B4-BE49-F238E27FC236}">
                  <a16:creationId xmlns:a16="http://schemas.microsoft.com/office/drawing/2014/main" id="{08C6BE11-86D9-014D-B170-A58731DE43CE}"/>
                </a:ext>
              </a:extLst>
            </p:cNvPr>
            <p:cNvSpPr/>
            <p:nvPr/>
          </p:nvSpPr>
          <p:spPr>
            <a:xfrm>
              <a:off x="3546414" y="1063508"/>
              <a:ext cx="118248" cy="636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20939" extrusionOk="0">
                  <a:moveTo>
                    <a:pt x="0" y="17820"/>
                  </a:moveTo>
                  <a:cubicBezTo>
                    <a:pt x="1479" y="17280"/>
                    <a:pt x="2959" y="16740"/>
                    <a:pt x="5918" y="17820"/>
                  </a:cubicBezTo>
                  <a:cubicBezTo>
                    <a:pt x="8877" y="18900"/>
                    <a:pt x="13315" y="21600"/>
                    <a:pt x="16274" y="20790"/>
                  </a:cubicBezTo>
                  <a:cubicBezTo>
                    <a:pt x="19233" y="19980"/>
                    <a:pt x="20712" y="15660"/>
                    <a:pt x="21156" y="11610"/>
                  </a:cubicBezTo>
                  <a:cubicBezTo>
                    <a:pt x="21600" y="7560"/>
                    <a:pt x="21008" y="3780"/>
                    <a:pt x="20416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55" name="Line">
              <a:extLst>
                <a:ext uri="{FF2B5EF4-FFF2-40B4-BE49-F238E27FC236}">
                  <a16:creationId xmlns:a16="http://schemas.microsoft.com/office/drawing/2014/main" id="{3924FCBA-1F7F-8440-BC3E-9A1C8B70A950}"/>
                </a:ext>
              </a:extLst>
            </p:cNvPr>
            <p:cNvSpPr/>
            <p:nvPr/>
          </p:nvSpPr>
          <p:spPr>
            <a:xfrm>
              <a:off x="3674473" y="984702"/>
              <a:ext cx="201939" cy="1625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580" y="4800"/>
                    <a:pt x="3161" y="9600"/>
                    <a:pt x="4566" y="12873"/>
                  </a:cubicBezTo>
                  <a:cubicBezTo>
                    <a:pt x="5971" y="16145"/>
                    <a:pt x="7200" y="17891"/>
                    <a:pt x="8254" y="18655"/>
                  </a:cubicBezTo>
                  <a:cubicBezTo>
                    <a:pt x="9307" y="19418"/>
                    <a:pt x="10185" y="19200"/>
                    <a:pt x="11415" y="18545"/>
                  </a:cubicBezTo>
                  <a:cubicBezTo>
                    <a:pt x="12644" y="17891"/>
                    <a:pt x="14224" y="16800"/>
                    <a:pt x="15980" y="17236"/>
                  </a:cubicBezTo>
                  <a:cubicBezTo>
                    <a:pt x="17737" y="17673"/>
                    <a:pt x="19668" y="19636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56" name="Line">
              <a:extLst>
                <a:ext uri="{FF2B5EF4-FFF2-40B4-BE49-F238E27FC236}">
                  <a16:creationId xmlns:a16="http://schemas.microsoft.com/office/drawing/2014/main" id="{A818336A-F76C-8748-9979-7E90EC708D42}"/>
                </a:ext>
              </a:extLst>
            </p:cNvPr>
            <p:cNvSpPr/>
            <p:nvPr/>
          </p:nvSpPr>
          <p:spPr>
            <a:xfrm>
              <a:off x="3836992" y="1023901"/>
              <a:ext cx="405824" cy="443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3" h="21396" extrusionOk="0">
                  <a:moveTo>
                    <a:pt x="1302" y="3571"/>
                  </a:moveTo>
                  <a:cubicBezTo>
                    <a:pt x="955" y="2779"/>
                    <a:pt x="608" y="1988"/>
                    <a:pt x="348" y="1316"/>
                  </a:cubicBezTo>
                  <a:cubicBezTo>
                    <a:pt x="87" y="643"/>
                    <a:pt x="-86" y="89"/>
                    <a:pt x="44" y="10"/>
                  </a:cubicBezTo>
                  <a:cubicBezTo>
                    <a:pt x="174" y="-69"/>
                    <a:pt x="608" y="327"/>
                    <a:pt x="1475" y="1276"/>
                  </a:cubicBezTo>
                  <a:cubicBezTo>
                    <a:pt x="2343" y="2226"/>
                    <a:pt x="3644" y="3729"/>
                    <a:pt x="4685" y="4639"/>
                  </a:cubicBezTo>
                  <a:cubicBezTo>
                    <a:pt x="5726" y="5549"/>
                    <a:pt x="6507" y="5865"/>
                    <a:pt x="7071" y="5905"/>
                  </a:cubicBezTo>
                  <a:cubicBezTo>
                    <a:pt x="7634" y="5944"/>
                    <a:pt x="7981" y="5707"/>
                    <a:pt x="8242" y="5390"/>
                  </a:cubicBezTo>
                  <a:cubicBezTo>
                    <a:pt x="8502" y="5074"/>
                    <a:pt x="8675" y="4678"/>
                    <a:pt x="8936" y="4204"/>
                  </a:cubicBezTo>
                  <a:cubicBezTo>
                    <a:pt x="9196" y="3729"/>
                    <a:pt x="9543" y="3175"/>
                    <a:pt x="9933" y="3017"/>
                  </a:cubicBezTo>
                  <a:cubicBezTo>
                    <a:pt x="10324" y="2858"/>
                    <a:pt x="10757" y="3096"/>
                    <a:pt x="11278" y="3847"/>
                  </a:cubicBezTo>
                  <a:cubicBezTo>
                    <a:pt x="11798" y="4599"/>
                    <a:pt x="12406" y="5865"/>
                    <a:pt x="12926" y="6577"/>
                  </a:cubicBezTo>
                  <a:cubicBezTo>
                    <a:pt x="13447" y="7289"/>
                    <a:pt x="13880" y="7447"/>
                    <a:pt x="14487" y="7368"/>
                  </a:cubicBezTo>
                  <a:cubicBezTo>
                    <a:pt x="15095" y="7289"/>
                    <a:pt x="15875" y="6973"/>
                    <a:pt x="16439" y="6656"/>
                  </a:cubicBezTo>
                  <a:cubicBezTo>
                    <a:pt x="17003" y="6340"/>
                    <a:pt x="17350" y="6023"/>
                    <a:pt x="17654" y="5667"/>
                  </a:cubicBezTo>
                  <a:cubicBezTo>
                    <a:pt x="17957" y="5311"/>
                    <a:pt x="18218" y="4916"/>
                    <a:pt x="18218" y="4916"/>
                  </a:cubicBezTo>
                  <a:cubicBezTo>
                    <a:pt x="18218" y="4916"/>
                    <a:pt x="17957" y="5311"/>
                    <a:pt x="17784" y="5707"/>
                  </a:cubicBezTo>
                  <a:cubicBezTo>
                    <a:pt x="17610" y="6102"/>
                    <a:pt x="17524" y="6498"/>
                    <a:pt x="17480" y="6894"/>
                  </a:cubicBezTo>
                  <a:cubicBezTo>
                    <a:pt x="17437" y="7289"/>
                    <a:pt x="17437" y="7685"/>
                    <a:pt x="17654" y="7922"/>
                  </a:cubicBezTo>
                  <a:cubicBezTo>
                    <a:pt x="17871" y="8160"/>
                    <a:pt x="18304" y="8239"/>
                    <a:pt x="18651" y="8120"/>
                  </a:cubicBezTo>
                  <a:cubicBezTo>
                    <a:pt x="18998" y="8001"/>
                    <a:pt x="19259" y="7685"/>
                    <a:pt x="19432" y="7289"/>
                  </a:cubicBezTo>
                  <a:cubicBezTo>
                    <a:pt x="19606" y="6894"/>
                    <a:pt x="19692" y="6419"/>
                    <a:pt x="19736" y="6538"/>
                  </a:cubicBezTo>
                  <a:cubicBezTo>
                    <a:pt x="19779" y="6656"/>
                    <a:pt x="19779" y="7368"/>
                    <a:pt x="20039" y="8872"/>
                  </a:cubicBezTo>
                  <a:cubicBezTo>
                    <a:pt x="20300" y="10375"/>
                    <a:pt x="20820" y="12669"/>
                    <a:pt x="21124" y="14450"/>
                  </a:cubicBezTo>
                  <a:cubicBezTo>
                    <a:pt x="21427" y="16230"/>
                    <a:pt x="21514" y="17496"/>
                    <a:pt x="21384" y="18564"/>
                  </a:cubicBezTo>
                  <a:cubicBezTo>
                    <a:pt x="21254" y="19632"/>
                    <a:pt x="20907" y="20502"/>
                    <a:pt x="20169" y="20977"/>
                  </a:cubicBezTo>
                  <a:cubicBezTo>
                    <a:pt x="19432" y="21452"/>
                    <a:pt x="18304" y="21531"/>
                    <a:pt x="17133" y="21175"/>
                  </a:cubicBezTo>
                  <a:cubicBezTo>
                    <a:pt x="15962" y="20819"/>
                    <a:pt x="14748" y="20028"/>
                    <a:pt x="13533" y="1923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57" name="Line">
              <a:extLst>
                <a:ext uri="{FF2B5EF4-FFF2-40B4-BE49-F238E27FC236}">
                  <a16:creationId xmlns:a16="http://schemas.microsoft.com/office/drawing/2014/main" id="{7D4D1F4A-81C9-1A4C-9065-CA353517E00F}"/>
                </a:ext>
              </a:extLst>
            </p:cNvPr>
            <p:cNvSpPr/>
            <p:nvPr/>
          </p:nvSpPr>
          <p:spPr>
            <a:xfrm>
              <a:off x="2718957" y="1393505"/>
              <a:ext cx="44329" cy="177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5600" y="6200"/>
                    <a:pt x="11200" y="12400"/>
                    <a:pt x="14800" y="16000"/>
                  </a:cubicBezTo>
                  <a:cubicBezTo>
                    <a:pt x="18400" y="19600"/>
                    <a:pt x="20000" y="206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58" name="Line">
              <a:extLst>
                <a:ext uri="{FF2B5EF4-FFF2-40B4-BE49-F238E27FC236}">
                  <a16:creationId xmlns:a16="http://schemas.microsoft.com/office/drawing/2014/main" id="{88856C5A-26EE-2648-A14B-91D7D3F0B6B4}"/>
                </a:ext>
              </a:extLst>
            </p:cNvPr>
            <p:cNvSpPr/>
            <p:nvPr/>
          </p:nvSpPr>
          <p:spPr>
            <a:xfrm>
              <a:off x="2728808" y="1396560"/>
              <a:ext cx="149646" cy="1644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0" h="21416" extrusionOk="0">
                  <a:moveTo>
                    <a:pt x="0" y="2168"/>
                  </a:moveTo>
                  <a:cubicBezTo>
                    <a:pt x="704" y="1313"/>
                    <a:pt x="1409" y="458"/>
                    <a:pt x="4461" y="137"/>
                  </a:cubicBezTo>
                  <a:cubicBezTo>
                    <a:pt x="7513" y="-184"/>
                    <a:pt x="12913" y="30"/>
                    <a:pt x="16317" y="1099"/>
                  </a:cubicBezTo>
                  <a:cubicBezTo>
                    <a:pt x="19722" y="2168"/>
                    <a:pt x="21130" y="4093"/>
                    <a:pt x="21365" y="6339"/>
                  </a:cubicBezTo>
                  <a:cubicBezTo>
                    <a:pt x="21600" y="8584"/>
                    <a:pt x="20661" y="11151"/>
                    <a:pt x="18078" y="13717"/>
                  </a:cubicBezTo>
                  <a:cubicBezTo>
                    <a:pt x="15496" y="16283"/>
                    <a:pt x="11270" y="18850"/>
                    <a:pt x="7043" y="2141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59" name="Line">
              <a:extLst>
                <a:ext uri="{FF2B5EF4-FFF2-40B4-BE49-F238E27FC236}">
                  <a16:creationId xmlns:a16="http://schemas.microsoft.com/office/drawing/2014/main" id="{0DAD5C66-EE4D-AC42-9234-FB4C7D9CA3E0}"/>
                </a:ext>
              </a:extLst>
            </p:cNvPr>
            <p:cNvSpPr/>
            <p:nvPr/>
          </p:nvSpPr>
          <p:spPr>
            <a:xfrm>
              <a:off x="2943776" y="1470754"/>
              <a:ext cx="264432" cy="118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5" h="21289" extrusionOk="0">
                  <a:moveTo>
                    <a:pt x="142" y="7382"/>
                  </a:moveTo>
                  <a:cubicBezTo>
                    <a:pt x="808" y="6494"/>
                    <a:pt x="1475" y="5607"/>
                    <a:pt x="2075" y="4275"/>
                  </a:cubicBezTo>
                  <a:cubicBezTo>
                    <a:pt x="2675" y="2944"/>
                    <a:pt x="3208" y="1168"/>
                    <a:pt x="3142" y="429"/>
                  </a:cubicBezTo>
                  <a:cubicBezTo>
                    <a:pt x="3075" y="-311"/>
                    <a:pt x="2408" y="-15"/>
                    <a:pt x="1808" y="725"/>
                  </a:cubicBezTo>
                  <a:cubicBezTo>
                    <a:pt x="1208" y="1464"/>
                    <a:pt x="675" y="2648"/>
                    <a:pt x="342" y="4127"/>
                  </a:cubicBezTo>
                  <a:cubicBezTo>
                    <a:pt x="8" y="5607"/>
                    <a:pt x="-125" y="7382"/>
                    <a:pt x="142" y="8418"/>
                  </a:cubicBezTo>
                  <a:cubicBezTo>
                    <a:pt x="408" y="9453"/>
                    <a:pt x="1075" y="9749"/>
                    <a:pt x="2875" y="10193"/>
                  </a:cubicBezTo>
                  <a:cubicBezTo>
                    <a:pt x="4675" y="10637"/>
                    <a:pt x="7608" y="11229"/>
                    <a:pt x="9942" y="12708"/>
                  </a:cubicBezTo>
                  <a:cubicBezTo>
                    <a:pt x="12275" y="14188"/>
                    <a:pt x="14008" y="16555"/>
                    <a:pt x="15075" y="18330"/>
                  </a:cubicBezTo>
                  <a:cubicBezTo>
                    <a:pt x="16142" y="20105"/>
                    <a:pt x="16542" y="21289"/>
                    <a:pt x="16475" y="21289"/>
                  </a:cubicBezTo>
                  <a:cubicBezTo>
                    <a:pt x="16408" y="21289"/>
                    <a:pt x="15875" y="20105"/>
                    <a:pt x="15608" y="18034"/>
                  </a:cubicBezTo>
                  <a:cubicBezTo>
                    <a:pt x="15342" y="15963"/>
                    <a:pt x="15342" y="13004"/>
                    <a:pt x="15542" y="10637"/>
                  </a:cubicBezTo>
                  <a:cubicBezTo>
                    <a:pt x="15742" y="8270"/>
                    <a:pt x="16142" y="6494"/>
                    <a:pt x="16608" y="5163"/>
                  </a:cubicBezTo>
                  <a:cubicBezTo>
                    <a:pt x="17075" y="3831"/>
                    <a:pt x="17608" y="2944"/>
                    <a:pt x="18342" y="2500"/>
                  </a:cubicBezTo>
                  <a:cubicBezTo>
                    <a:pt x="19075" y="2056"/>
                    <a:pt x="20008" y="2056"/>
                    <a:pt x="20608" y="3240"/>
                  </a:cubicBezTo>
                  <a:cubicBezTo>
                    <a:pt x="21208" y="4423"/>
                    <a:pt x="21475" y="6790"/>
                    <a:pt x="21475" y="8714"/>
                  </a:cubicBezTo>
                  <a:cubicBezTo>
                    <a:pt x="21475" y="10637"/>
                    <a:pt x="21208" y="12116"/>
                    <a:pt x="20142" y="13300"/>
                  </a:cubicBezTo>
                  <a:cubicBezTo>
                    <a:pt x="19075" y="14484"/>
                    <a:pt x="17208" y="15371"/>
                    <a:pt x="16008" y="14927"/>
                  </a:cubicBezTo>
                  <a:cubicBezTo>
                    <a:pt x="14808" y="14484"/>
                    <a:pt x="14275" y="12708"/>
                    <a:pt x="13742" y="1093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60" name="Line">
              <a:extLst>
                <a:ext uri="{FF2B5EF4-FFF2-40B4-BE49-F238E27FC236}">
                  <a16:creationId xmlns:a16="http://schemas.microsoft.com/office/drawing/2014/main" id="{39DF5E2F-E7C4-B244-B3D1-1C4F77F2D9F9}"/>
                </a:ext>
              </a:extLst>
            </p:cNvPr>
            <p:cNvSpPr/>
            <p:nvPr/>
          </p:nvSpPr>
          <p:spPr>
            <a:xfrm>
              <a:off x="3245968" y="1383655"/>
              <a:ext cx="44329" cy="152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6400" y="6039"/>
                    <a:pt x="12800" y="12077"/>
                    <a:pt x="16400" y="15677"/>
                  </a:cubicBezTo>
                  <a:cubicBezTo>
                    <a:pt x="20000" y="19277"/>
                    <a:pt x="20800" y="20439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61" name="Line">
              <a:extLst>
                <a:ext uri="{FF2B5EF4-FFF2-40B4-BE49-F238E27FC236}">
                  <a16:creationId xmlns:a16="http://schemas.microsoft.com/office/drawing/2014/main" id="{E0D04FAF-7F2C-B14F-83D1-79703CCADA2F}"/>
                </a:ext>
              </a:extLst>
            </p:cNvPr>
            <p:cNvSpPr/>
            <p:nvPr/>
          </p:nvSpPr>
          <p:spPr>
            <a:xfrm>
              <a:off x="3369101" y="1475858"/>
              <a:ext cx="84501" cy="72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76" h="20338" extrusionOk="0">
                  <a:moveTo>
                    <a:pt x="0" y="4522"/>
                  </a:moveTo>
                  <a:cubicBezTo>
                    <a:pt x="0" y="6820"/>
                    <a:pt x="0" y="9118"/>
                    <a:pt x="1630" y="12105"/>
                  </a:cubicBezTo>
                  <a:cubicBezTo>
                    <a:pt x="3260" y="15093"/>
                    <a:pt x="6521" y="18769"/>
                    <a:pt x="9985" y="19918"/>
                  </a:cubicBezTo>
                  <a:cubicBezTo>
                    <a:pt x="13449" y="21067"/>
                    <a:pt x="17117" y="19688"/>
                    <a:pt x="19155" y="17850"/>
                  </a:cubicBezTo>
                  <a:cubicBezTo>
                    <a:pt x="21192" y="16012"/>
                    <a:pt x="21600" y="13714"/>
                    <a:pt x="19970" y="10727"/>
                  </a:cubicBezTo>
                  <a:cubicBezTo>
                    <a:pt x="18340" y="7739"/>
                    <a:pt x="14672" y="4063"/>
                    <a:pt x="11819" y="1995"/>
                  </a:cubicBezTo>
                  <a:cubicBezTo>
                    <a:pt x="8966" y="-73"/>
                    <a:pt x="6928" y="-533"/>
                    <a:pt x="5909" y="616"/>
                  </a:cubicBezTo>
                  <a:cubicBezTo>
                    <a:pt x="4891" y="1765"/>
                    <a:pt x="4891" y="4522"/>
                    <a:pt x="4891" y="728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62" name="Line">
              <a:extLst>
                <a:ext uri="{FF2B5EF4-FFF2-40B4-BE49-F238E27FC236}">
                  <a16:creationId xmlns:a16="http://schemas.microsoft.com/office/drawing/2014/main" id="{E875DDAC-21A1-2746-811F-D6B4A700E469}"/>
                </a:ext>
              </a:extLst>
            </p:cNvPr>
            <p:cNvSpPr/>
            <p:nvPr/>
          </p:nvSpPr>
          <p:spPr>
            <a:xfrm>
              <a:off x="3487310" y="1491134"/>
              <a:ext cx="103433" cy="197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7" extrusionOk="0">
                  <a:moveTo>
                    <a:pt x="0" y="1702"/>
                  </a:moveTo>
                  <a:cubicBezTo>
                    <a:pt x="2743" y="2773"/>
                    <a:pt x="5486" y="3844"/>
                    <a:pt x="7714" y="4380"/>
                  </a:cubicBezTo>
                  <a:cubicBezTo>
                    <a:pt x="9943" y="4915"/>
                    <a:pt x="11657" y="4915"/>
                    <a:pt x="13543" y="4380"/>
                  </a:cubicBezTo>
                  <a:cubicBezTo>
                    <a:pt x="15429" y="3844"/>
                    <a:pt x="17486" y="2773"/>
                    <a:pt x="18171" y="1791"/>
                  </a:cubicBezTo>
                  <a:cubicBezTo>
                    <a:pt x="18857" y="810"/>
                    <a:pt x="18171" y="-83"/>
                    <a:pt x="17486" y="6"/>
                  </a:cubicBezTo>
                  <a:cubicBezTo>
                    <a:pt x="16800" y="96"/>
                    <a:pt x="16114" y="1167"/>
                    <a:pt x="15429" y="3934"/>
                  </a:cubicBezTo>
                  <a:cubicBezTo>
                    <a:pt x="14743" y="6700"/>
                    <a:pt x="14057" y="11163"/>
                    <a:pt x="15086" y="14377"/>
                  </a:cubicBezTo>
                  <a:cubicBezTo>
                    <a:pt x="16114" y="17590"/>
                    <a:pt x="18857" y="19553"/>
                    <a:pt x="21600" y="21517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63" name="Line">
              <a:extLst>
                <a:ext uri="{FF2B5EF4-FFF2-40B4-BE49-F238E27FC236}">
                  <a16:creationId xmlns:a16="http://schemas.microsoft.com/office/drawing/2014/main" id="{332D261F-AFEC-4C47-B7CD-404F5FAA1E77}"/>
                </a:ext>
              </a:extLst>
            </p:cNvPr>
            <p:cNvSpPr/>
            <p:nvPr/>
          </p:nvSpPr>
          <p:spPr>
            <a:xfrm>
              <a:off x="3679398" y="1496732"/>
              <a:ext cx="182238" cy="157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05" extrusionOk="0">
                  <a:moveTo>
                    <a:pt x="0" y="21405"/>
                  </a:moveTo>
                  <a:cubicBezTo>
                    <a:pt x="778" y="17842"/>
                    <a:pt x="1557" y="14279"/>
                    <a:pt x="1946" y="11718"/>
                  </a:cubicBezTo>
                  <a:cubicBezTo>
                    <a:pt x="2335" y="9158"/>
                    <a:pt x="2335" y="7599"/>
                    <a:pt x="2530" y="6263"/>
                  </a:cubicBezTo>
                  <a:cubicBezTo>
                    <a:pt x="2724" y="4927"/>
                    <a:pt x="3114" y="3813"/>
                    <a:pt x="3600" y="3813"/>
                  </a:cubicBezTo>
                  <a:cubicBezTo>
                    <a:pt x="4086" y="3813"/>
                    <a:pt x="4670" y="4927"/>
                    <a:pt x="5254" y="6040"/>
                  </a:cubicBezTo>
                  <a:cubicBezTo>
                    <a:pt x="5838" y="7153"/>
                    <a:pt x="6422" y="8267"/>
                    <a:pt x="7103" y="9158"/>
                  </a:cubicBezTo>
                  <a:cubicBezTo>
                    <a:pt x="7784" y="10048"/>
                    <a:pt x="8562" y="10716"/>
                    <a:pt x="9730" y="10271"/>
                  </a:cubicBezTo>
                  <a:cubicBezTo>
                    <a:pt x="10897" y="9826"/>
                    <a:pt x="12454" y="8267"/>
                    <a:pt x="13427" y="6931"/>
                  </a:cubicBezTo>
                  <a:cubicBezTo>
                    <a:pt x="14400" y="5595"/>
                    <a:pt x="14789" y="4481"/>
                    <a:pt x="15178" y="3145"/>
                  </a:cubicBezTo>
                  <a:cubicBezTo>
                    <a:pt x="15568" y="1809"/>
                    <a:pt x="15957" y="250"/>
                    <a:pt x="16249" y="28"/>
                  </a:cubicBezTo>
                  <a:cubicBezTo>
                    <a:pt x="16541" y="-195"/>
                    <a:pt x="16735" y="918"/>
                    <a:pt x="17611" y="3257"/>
                  </a:cubicBezTo>
                  <a:cubicBezTo>
                    <a:pt x="18486" y="5595"/>
                    <a:pt x="20043" y="9158"/>
                    <a:pt x="21600" y="1272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64" name="Line">
              <a:extLst>
                <a:ext uri="{FF2B5EF4-FFF2-40B4-BE49-F238E27FC236}">
                  <a16:creationId xmlns:a16="http://schemas.microsoft.com/office/drawing/2014/main" id="{EEDDB7C0-82BD-2D4C-8AB8-56FDB1A7BA6D}"/>
                </a:ext>
              </a:extLst>
            </p:cNvPr>
            <p:cNvSpPr/>
            <p:nvPr/>
          </p:nvSpPr>
          <p:spPr>
            <a:xfrm>
              <a:off x="3930590" y="1543658"/>
              <a:ext cx="398953" cy="66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59" extrusionOk="0">
                  <a:moveTo>
                    <a:pt x="0" y="10296"/>
                  </a:moveTo>
                  <a:cubicBezTo>
                    <a:pt x="356" y="8715"/>
                    <a:pt x="711" y="7135"/>
                    <a:pt x="933" y="5027"/>
                  </a:cubicBezTo>
                  <a:cubicBezTo>
                    <a:pt x="1156" y="2920"/>
                    <a:pt x="1244" y="286"/>
                    <a:pt x="1156" y="22"/>
                  </a:cubicBezTo>
                  <a:cubicBezTo>
                    <a:pt x="1067" y="-241"/>
                    <a:pt x="800" y="1866"/>
                    <a:pt x="844" y="3974"/>
                  </a:cubicBezTo>
                  <a:cubicBezTo>
                    <a:pt x="889" y="6081"/>
                    <a:pt x="1244" y="8188"/>
                    <a:pt x="1867" y="9505"/>
                  </a:cubicBezTo>
                  <a:cubicBezTo>
                    <a:pt x="2489" y="10822"/>
                    <a:pt x="3378" y="11349"/>
                    <a:pt x="4489" y="9769"/>
                  </a:cubicBezTo>
                  <a:cubicBezTo>
                    <a:pt x="5600" y="8188"/>
                    <a:pt x="6933" y="4500"/>
                    <a:pt x="8178" y="2920"/>
                  </a:cubicBezTo>
                  <a:cubicBezTo>
                    <a:pt x="9422" y="1339"/>
                    <a:pt x="10578" y="1866"/>
                    <a:pt x="11600" y="3447"/>
                  </a:cubicBezTo>
                  <a:cubicBezTo>
                    <a:pt x="12622" y="5027"/>
                    <a:pt x="13511" y="7661"/>
                    <a:pt x="14178" y="8978"/>
                  </a:cubicBezTo>
                  <a:cubicBezTo>
                    <a:pt x="14844" y="10296"/>
                    <a:pt x="15289" y="10296"/>
                    <a:pt x="15689" y="9505"/>
                  </a:cubicBezTo>
                  <a:cubicBezTo>
                    <a:pt x="16089" y="8715"/>
                    <a:pt x="16444" y="7135"/>
                    <a:pt x="16800" y="5291"/>
                  </a:cubicBezTo>
                  <a:cubicBezTo>
                    <a:pt x="17156" y="3447"/>
                    <a:pt x="17511" y="1339"/>
                    <a:pt x="17822" y="1339"/>
                  </a:cubicBezTo>
                  <a:cubicBezTo>
                    <a:pt x="18133" y="1339"/>
                    <a:pt x="18400" y="3447"/>
                    <a:pt x="18622" y="5818"/>
                  </a:cubicBezTo>
                  <a:cubicBezTo>
                    <a:pt x="18844" y="8188"/>
                    <a:pt x="19022" y="10822"/>
                    <a:pt x="19511" y="13457"/>
                  </a:cubicBezTo>
                  <a:cubicBezTo>
                    <a:pt x="20000" y="16091"/>
                    <a:pt x="20800" y="18725"/>
                    <a:pt x="21600" y="21359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65" name="Line">
              <a:extLst>
                <a:ext uri="{FF2B5EF4-FFF2-40B4-BE49-F238E27FC236}">
                  <a16:creationId xmlns:a16="http://schemas.microsoft.com/office/drawing/2014/main" id="{6224D908-0628-D843-B232-A9D407CF2601}"/>
                </a:ext>
              </a:extLst>
            </p:cNvPr>
            <p:cNvSpPr/>
            <p:nvPr/>
          </p:nvSpPr>
          <p:spPr>
            <a:xfrm>
              <a:off x="4413273" y="1418132"/>
              <a:ext cx="93583" cy="182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653" y="2724"/>
                    <a:pt x="5305" y="5449"/>
                    <a:pt x="8905" y="9049"/>
                  </a:cubicBezTo>
                  <a:cubicBezTo>
                    <a:pt x="12505" y="12649"/>
                    <a:pt x="17053" y="17124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66" name="Line">
              <a:extLst>
                <a:ext uri="{FF2B5EF4-FFF2-40B4-BE49-F238E27FC236}">
                  <a16:creationId xmlns:a16="http://schemas.microsoft.com/office/drawing/2014/main" id="{B721A2ED-2D30-5A41-A007-5AD1E4DC1738}"/>
                </a:ext>
              </a:extLst>
            </p:cNvPr>
            <p:cNvSpPr/>
            <p:nvPr/>
          </p:nvSpPr>
          <p:spPr>
            <a:xfrm>
              <a:off x="4398497" y="1447684"/>
              <a:ext cx="192089" cy="788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1477" y="18450"/>
                    <a:pt x="2954" y="15300"/>
                    <a:pt x="6000" y="12375"/>
                  </a:cubicBezTo>
                  <a:cubicBezTo>
                    <a:pt x="9046" y="9450"/>
                    <a:pt x="13662" y="6750"/>
                    <a:pt x="16523" y="4725"/>
                  </a:cubicBezTo>
                  <a:cubicBezTo>
                    <a:pt x="19385" y="2700"/>
                    <a:pt x="20492" y="135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67" name="Line">
              <a:extLst>
                <a:ext uri="{FF2B5EF4-FFF2-40B4-BE49-F238E27FC236}">
                  <a16:creationId xmlns:a16="http://schemas.microsoft.com/office/drawing/2014/main" id="{6A63EDF9-819D-934A-9541-712B5727774F}"/>
                </a:ext>
              </a:extLst>
            </p:cNvPr>
            <p:cNvSpPr/>
            <p:nvPr/>
          </p:nvSpPr>
          <p:spPr>
            <a:xfrm>
              <a:off x="2827652" y="1762906"/>
              <a:ext cx="141433" cy="201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5" h="21600" extrusionOk="0">
                  <a:moveTo>
                    <a:pt x="11731" y="0"/>
                  </a:moveTo>
                  <a:cubicBezTo>
                    <a:pt x="9277" y="0"/>
                    <a:pt x="6822" y="0"/>
                    <a:pt x="4981" y="176"/>
                  </a:cubicBezTo>
                  <a:cubicBezTo>
                    <a:pt x="3140" y="351"/>
                    <a:pt x="1913" y="702"/>
                    <a:pt x="1054" y="1317"/>
                  </a:cubicBezTo>
                  <a:cubicBezTo>
                    <a:pt x="195" y="1932"/>
                    <a:pt x="-296" y="2810"/>
                    <a:pt x="195" y="3512"/>
                  </a:cubicBezTo>
                  <a:cubicBezTo>
                    <a:pt x="686" y="4215"/>
                    <a:pt x="2159" y="4741"/>
                    <a:pt x="4981" y="5795"/>
                  </a:cubicBezTo>
                  <a:cubicBezTo>
                    <a:pt x="7804" y="6849"/>
                    <a:pt x="11977" y="8429"/>
                    <a:pt x="14922" y="9834"/>
                  </a:cubicBezTo>
                  <a:cubicBezTo>
                    <a:pt x="17868" y="11239"/>
                    <a:pt x="19586" y="12468"/>
                    <a:pt x="20445" y="13610"/>
                  </a:cubicBezTo>
                  <a:cubicBezTo>
                    <a:pt x="21304" y="14751"/>
                    <a:pt x="21304" y="15805"/>
                    <a:pt x="20813" y="16683"/>
                  </a:cubicBezTo>
                  <a:cubicBezTo>
                    <a:pt x="20322" y="17561"/>
                    <a:pt x="19340" y="18263"/>
                    <a:pt x="16763" y="19054"/>
                  </a:cubicBezTo>
                  <a:cubicBezTo>
                    <a:pt x="14186" y="19844"/>
                    <a:pt x="10013" y="20722"/>
                    <a:pt x="584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68" name="Line">
              <a:extLst>
                <a:ext uri="{FF2B5EF4-FFF2-40B4-BE49-F238E27FC236}">
                  <a16:creationId xmlns:a16="http://schemas.microsoft.com/office/drawing/2014/main" id="{77DA6F71-8486-9248-82E7-28A48B57F651}"/>
                </a:ext>
              </a:extLst>
            </p:cNvPr>
            <p:cNvSpPr/>
            <p:nvPr/>
          </p:nvSpPr>
          <p:spPr>
            <a:xfrm>
              <a:off x="3051873" y="1869516"/>
              <a:ext cx="144843" cy="61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1" h="20359" extrusionOk="0">
                  <a:moveTo>
                    <a:pt x="3209" y="10295"/>
                  </a:moveTo>
                  <a:cubicBezTo>
                    <a:pt x="4422" y="9215"/>
                    <a:pt x="5636" y="8135"/>
                    <a:pt x="6242" y="6245"/>
                  </a:cubicBezTo>
                  <a:cubicBezTo>
                    <a:pt x="6849" y="4355"/>
                    <a:pt x="6849" y="1655"/>
                    <a:pt x="6121" y="575"/>
                  </a:cubicBezTo>
                  <a:cubicBezTo>
                    <a:pt x="5393" y="-505"/>
                    <a:pt x="3937" y="35"/>
                    <a:pt x="2845" y="1385"/>
                  </a:cubicBezTo>
                  <a:cubicBezTo>
                    <a:pt x="1753" y="2735"/>
                    <a:pt x="1024" y="4895"/>
                    <a:pt x="539" y="7325"/>
                  </a:cubicBezTo>
                  <a:cubicBezTo>
                    <a:pt x="54" y="9755"/>
                    <a:pt x="-189" y="12455"/>
                    <a:pt x="175" y="14615"/>
                  </a:cubicBezTo>
                  <a:cubicBezTo>
                    <a:pt x="539" y="16775"/>
                    <a:pt x="1510" y="18395"/>
                    <a:pt x="3815" y="19475"/>
                  </a:cubicBezTo>
                  <a:cubicBezTo>
                    <a:pt x="6121" y="20555"/>
                    <a:pt x="9762" y="21095"/>
                    <a:pt x="12917" y="18395"/>
                  </a:cubicBezTo>
                  <a:cubicBezTo>
                    <a:pt x="16072" y="15695"/>
                    <a:pt x="18741" y="9755"/>
                    <a:pt x="21411" y="381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69" name="Line">
              <a:extLst>
                <a:ext uri="{FF2B5EF4-FFF2-40B4-BE49-F238E27FC236}">
                  <a16:creationId xmlns:a16="http://schemas.microsoft.com/office/drawing/2014/main" id="{2F9DF3E8-0E29-584E-BE9E-E52364356F69}"/>
                </a:ext>
              </a:extLst>
            </p:cNvPr>
            <p:cNvSpPr/>
            <p:nvPr/>
          </p:nvSpPr>
          <p:spPr>
            <a:xfrm>
              <a:off x="3211491" y="1865398"/>
              <a:ext cx="128059" cy="833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84" extrusionOk="0">
                  <a:moveTo>
                    <a:pt x="0" y="2730"/>
                  </a:moveTo>
                  <a:cubicBezTo>
                    <a:pt x="3046" y="8130"/>
                    <a:pt x="6092" y="13530"/>
                    <a:pt x="8169" y="16853"/>
                  </a:cubicBezTo>
                  <a:cubicBezTo>
                    <a:pt x="10246" y="20176"/>
                    <a:pt x="11354" y="21422"/>
                    <a:pt x="11908" y="21007"/>
                  </a:cubicBezTo>
                  <a:cubicBezTo>
                    <a:pt x="12462" y="20591"/>
                    <a:pt x="12462" y="18514"/>
                    <a:pt x="12738" y="14984"/>
                  </a:cubicBezTo>
                  <a:cubicBezTo>
                    <a:pt x="13015" y="11453"/>
                    <a:pt x="13569" y="6468"/>
                    <a:pt x="14538" y="3560"/>
                  </a:cubicBezTo>
                  <a:cubicBezTo>
                    <a:pt x="15508" y="653"/>
                    <a:pt x="16892" y="-178"/>
                    <a:pt x="18138" y="30"/>
                  </a:cubicBezTo>
                  <a:cubicBezTo>
                    <a:pt x="19385" y="237"/>
                    <a:pt x="20492" y="1484"/>
                    <a:pt x="21600" y="273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70" name="Line">
              <a:extLst>
                <a:ext uri="{FF2B5EF4-FFF2-40B4-BE49-F238E27FC236}">
                  <a16:creationId xmlns:a16="http://schemas.microsoft.com/office/drawing/2014/main" id="{97971640-BE2E-434E-9B2A-A11F1E6D2E92}"/>
                </a:ext>
              </a:extLst>
            </p:cNvPr>
            <p:cNvSpPr/>
            <p:nvPr/>
          </p:nvSpPr>
          <p:spPr>
            <a:xfrm>
              <a:off x="3428206" y="1881114"/>
              <a:ext cx="98507" cy="871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472" extrusionOk="0">
                  <a:moveTo>
                    <a:pt x="0" y="6943"/>
                  </a:moveTo>
                  <a:cubicBezTo>
                    <a:pt x="2160" y="10800"/>
                    <a:pt x="4320" y="14657"/>
                    <a:pt x="7200" y="17357"/>
                  </a:cubicBezTo>
                  <a:cubicBezTo>
                    <a:pt x="10080" y="20057"/>
                    <a:pt x="13680" y="21600"/>
                    <a:pt x="16020" y="19479"/>
                  </a:cubicBezTo>
                  <a:cubicBezTo>
                    <a:pt x="18360" y="17357"/>
                    <a:pt x="19440" y="11571"/>
                    <a:pt x="20160" y="7714"/>
                  </a:cubicBezTo>
                  <a:cubicBezTo>
                    <a:pt x="20880" y="3857"/>
                    <a:pt x="21240" y="1929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71" name="Line">
              <a:extLst>
                <a:ext uri="{FF2B5EF4-FFF2-40B4-BE49-F238E27FC236}">
                  <a16:creationId xmlns:a16="http://schemas.microsoft.com/office/drawing/2014/main" id="{61D69398-E880-074D-ADB0-1716DEC66649}"/>
                </a:ext>
              </a:extLst>
            </p:cNvPr>
            <p:cNvSpPr/>
            <p:nvPr/>
          </p:nvSpPr>
          <p:spPr>
            <a:xfrm>
              <a:off x="3620294" y="1876188"/>
              <a:ext cx="19702" cy="640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5538"/>
                    <a:pt x="0" y="11077"/>
                    <a:pt x="3600" y="14677"/>
                  </a:cubicBezTo>
                  <a:cubicBezTo>
                    <a:pt x="7200" y="18277"/>
                    <a:pt x="14400" y="19938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72" name="Line">
              <a:extLst>
                <a:ext uri="{FF2B5EF4-FFF2-40B4-BE49-F238E27FC236}">
                  <a16:creationId xmlns:a16="http://schemas.microsoft.com/office/drawing/2014/main" id="{8EBB2F5D-1AE7-3240-877E-81FCDDFCA811}"/>
                </a:ext>
              </a:extLst>
            </p:cNvPr>
            <p:cNvSpPr/>
            <p:nvPr/>
          </p:nvSpPr>
          <p:spPr>
            <a:xfrm>
              <a:off x="3580891" y="1772756"/>
              <a:ext cx="24628" cy="591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73" name="Line">
              <a:extLst>
                <a:ext uri="{FF2B5EF4-FFF2-40B4-BE49-F238E27FC236}">
                  <a16:creationId xmlns:a16="http://schemas.microsoft.com/office/drawing/2014/main" id="{810A0F75-7A03-CB4B-821D-54593853D476}"/>
                </a:ext>
              </a:extLst>
            </p:cNvPr>
            <p:cNvSpPr/>
            <p:nvPr/>
          </p:nvSpPr>
          <p:spPr>
            <a:xfrm>
              <a:off x="3746456" y="1881114"/>
              <a:ext cx="381148" cy="81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2" h="20744" extrusionOk="0">
                  <a:moveTo>
                    <a:pt x="664" y="0"/>
                  </a:moveTo>
                  <a:cubicBezTo>
                    <a:pt x="293" y="2077"/>
                    <a:pt x="-78" y="4154"/>
                    <a:pt x="15" y="7269"/>
                  </a:cubicBezTo>
                  <a:cubicBezTo>
                    <a:pt x="107" y="10385"/>
                    <a:pt x="664" y="14538"/>
                    <a:pt x="1776" y="16200"/>
                  </a:cubicBezTo>
                  <a:cubicBezTo>
                    <a:pt x="2889" y="17862"/>
                    <a:pt x="4557" y="17031"/>
                    <a:pt x="5809" y="15369"/>
                  </a:cubicBezTo>
                  <a:cubicBezTo>
                    <a:pt x="7060" y="13708"/>
                    <a:pt x="7895" y="11215"/>
                    <a:pt x="8358" y="8723"/>
                  </a:cubicBezTo>
                  <a:cubicBezTo>
                    <a:pt x="8822" y="6231"/>
                    <a:pt x="8914" y="3738"/>
                    <a:pt x="8729" y="2700"/>
                  </a:cubicBezTo>
                  <a:cubicBezTo>
                    <a:pt x="8543" y="1662"/>
                    <a:pt x="8080" y="2077"/>
                    <a:pt x="7755" y="3323"/>
                  </a:cubicBezTo>
                  <a:cubicBezTo>
                    <a:pt x="7431" y="4569"/>
                    <a:pt x="7246" y="6646"/>
                    <a:pt x="7153" y="8931"/>
                  </a:cubicBezTo>
                  <a:cubicBezTo>
                    <a:pt x="7060" y="11215"/>
                    <a:pt x="7060" y="13708"/>
                    <a:pt x="7246" y="15577"/>
                  </a:cubicBezTo>
                  <a:cubicBezTo>
                    <a:pt x="7431" y="17446"/>
                    <a:pt x="7802" y="18692"/>
                    <a:pt x="8822" y="19731"/>
                  </a:cubicBezTo>
                  <a:cubicBezTo>
                    <a:pt x="9841" y="20769"/>
                    <a:pt x="11510" y="21600"/>
                    <a:pt x="13735" y="19108"/>
                  </a:cubicBezTo>
                  <a:cubicBezTo>
                    <a:pt x="15960" y="16615"/>
                    <a:pt x="18741" y="10800"/>
                    <a:pt x="21522" y="498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74" name="Line">
              <a:extLst>
                <a:ext uri="{FF2B5EF4-FFF2-40B4-BE49-F238E27FC236}">
                  <a16:creationId xmlns:a16="http://schemas.microsoft.com/office/drawing/2014/main" id="{4EA06295-3091-2145-985A-1A42E7042AA4}"/>
                </a:ext>
              </a:extLst>
            </p:cNvPr>
            <p:cNvSpPr/>
            <p:nvPr/>
          </p:nvSpPr>
          <p:spPr>
            <a:xfrm>
              <a:off x="4112827" y="1828167"/>
              <a:ext cx="79676" cy="185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5" h="21458" extrusionOk="0">
                  <a:moveTo>
                    <a:pt x="16848" y="2132"/>
                  </a:moveTo>
                  <a:cubicBezTo>
                    <a:pt x="15552" y="1374"/>
                    <a:pt x="14256" y="616"/>
                    <a:pt x="12528" y="237"/>
                  </a:cubicBezTo>
                  <a:cubicBezTo>
                    <a:pt x="10800" y="-142"/>
                    <a:pt x="8640" y="-142"/>
                    <a:pt x="6264" y="805"/>
                  </a:cubicBezTo>
                  <a:cubicBezTo>
                    <a:pt x="3888" y="1753"/>
                    <a:pt x="1296" y="3647"/>
                    <a:pt x="3240" y="6111"/>
                  </a:cubicBezTo>
                  <a:cubicBezTo>
                    <a:pt x="5184" y="8574"/>
                    <a:pt x="11664" y="11605"/>
                    <a:pt x="15336" y="13595"/>
                  </a:cubicBezTo>
                  <a:cubicBezTo>
                    <a:pt x="19008" y="15584"/>
                    <a:pt x="19872" y="16532"/>
                    <a:pt x="20520" y="17479"/>
                  </a:cubicBezTo>
                  <a:cubicBezTo>
                    <a:pt x="21168" y="18426"/>
                    <a:pt x="21600" y="19374"/>
                    <a:pt x="18144" y="20037"/>
                  </a:cubicBezTo>
                  <a:cubicBezTo>
                    <a:pt x="14688" y="20700"/>
                    <a:pt x="7344" y="21079"/>
                    <a:pt x="0" y="2145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75" name="Line">
              <a:extLst>
                <a:ext uri="{FF2B5EF4-FFF2-40B4-BE49-F238E27FC236}">
                  <a16:creationId xmlns:a16="http://schemas.microsoft.com/office/drawing/2014/main" id="{DDEF32DE-77DF-9F46-9F0A-1498B0A74787}"/>
                </a:ext>
              </a:extLst>
            </p:cNvPr>
            <p:cNvSpPr/>
            <p:nvPr/>
          </p:nvSpPr>
          <p:spPr>
            <a:xfrm>
              <a:off x="2832240" y="2154429"/>
              <a:ext cx="137910" cy="2060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9" extrusionOk="0">
                  <a:moveTo>
                    <a:pt x="0" y="17233"/>
                  </a:moveTo>
                  <a:cubicBezTo>
                    <a:pt x="0" y="18090"/>
                    <a:pt x="0" y="18948"/>
                    <a:pt x="0" y="19805"/>
                  </a:cubicBezTo>
                  <a:cubicBezTo>
                    <a:pt x="0" y="20662"/>
                    <a:pt x="0" y="21519"/>
                    <a:pt x="0" y="21519"/>
                  </a:cubicBezTo>
                  <a:cubicBezTo>
                    <a:pt x="0" y="21519"/>
                    <a:pt x="0" y="20662"/>
                    <a:pt x="514" y="17405"/>
                  </a:cubicBezTo>
                  <a:cubicBezTo>
                    <a:pt x="1029" y="14148"/>
                    <a:pt x="2057" y="8490"/>
                    <a:pt x="2957" y="4976"/>
                  </a:cubicBezTo>
                  <a:cubicBezTo>
                    <a:pt x="3857" y="1462"/>
                    <a:pt x="4629" y="90"/>
                    <a:pt x="5400" y="5"/>
                  </a:cubicBezTo>
                  <a:cubicBezTo>
                    <a:pt x="6171" y="-81"/>
                    <a:pt x="6943" y="1119"/>
                    <a:pt x="8871" y="3776"/>
                  </a:cubicBezTo>
                  <a:cubicBezTo>
                    <a:pt x="10800" y="6433"/>
                    <a:pt x="13886" y="10548"/>
                    <a:pt x="16200" y="13376"/>
                  </a:cubicBezTo>
                  <a:cubicBezTo>
                    <a:pt x="18514" y="16205"/>
                    <a:pt x="20057" y="17748"/>
                    <a:pt x="21600" y="1929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76" name="Line">
              <a:extLst>
                <a:ext uri="{FF2B5EF4-FFF2-40B4-BE49-F238E27FC236}">
                  <a16:creationId xmlns:a16="http://schemas.microsoft.com/office/drawing/2014/main" id="{FEBA3243-BD8C-2E46-BE25-3F72A62835EF}"/>
                </a:ext>
              </a:extLst>
            </p:cNvPr>
            <p:cNvSpPr/>
            <p:nvPr/>
          </p:nvSpPr>
          <p:spPr>
            <a:xfrm>
              <a:off x="2861792" y="2216037"/>
              <a:ext cx="265969" cy="1056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88" extrusionOk="0">
                  <a:moveTo>
                    <a:pt x="0" y="16948"/>
                  </a:moveTo>
                  <a:cubicBezTo>
                    <a:pt x="133" y="15286"/>
                    <a:pt x="267" y="13625"/>
                    <a:pt x="1133" y="12129"/>
                  </a:cubicBezTo>
                  <a:cubicBezTo>
                    <a:pt x="2000" y="10634"/>
                    <a:pt x="3600" y="9305"/>
                    <a:pt x="4800" y="8142"/>
                  </a:cubicBezTo>
                  <a:cubicBezTo>
                    <a:pt x="6000" y="6978"/>
                    <a:pt x="6800" y="5982"/>
                    <a:pt x="7533" y="5483"/>
                  </a:cubicBezTo>
                  <a:cubicBezTo>
                    <a:pt x="8267" y="4985"/>
                    <a:pt x="8933" y="4985"/>
                    <a:pt x="9733" y="6480"/>
                  </a:cubicBezTo>
                  <a:cubicBezTo>
                    <a:pt x="10533" y="7975"/>
                    <a:pt x="11467" y="10966"/>
                    <a:pt x="12400" y="13625"/>
                  </a:cubicBezTo>
                  <a:cubicBezTo>
                    <a:pt x="13333" y="16283"/>
                    <a:pt x="14267" y="18609"/>
                    <a:pt x="15067" y="19938"/>
                  </a:cubicBezTo>
                  <a:cubicBezTo>
                    <a:pt x="15867" y="21268"/>
                    <a:pt x="16533" y="21600"/>
                    <a:pt x="17133" y="21268"/>
                  </a:cubicBezTo>
                  <a:cubicBezTo>
                    <a:pt x="17733" y="20935"/>
                    <a:pt x="18267" y="19938"/>
                    <a:pt x="19000" y="16283"/>
                  </a:cubicBezTo>
                  <a:cubicBezTo>
                    <a:pt x="19733" y="12628"/>
                    <a:pt x="20667" y="6314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77" name="Line">
              <a:extLst>
                <a:ext uri="{FF2B5EF4-FFF2-40B4-BE49-F238E27FC236}">
                  <a16:creationId xmlns:a16="http://schemas.microsoft.com/office/drawing/2014/main" id="{19808824-9ADE-B448-BC2B-EECC909E96FC}"/>
                </a:ext>
              </a:extLst>
            </p:cNvPr>
            <p:cNvSpPr/>
            <p:nvPr/>
          </p:nvSpPr>
          <p:spPr>
            <a:xfrm>
              <a:off x="3206565" y="2132306"/>
              <a:ext cx="68956" cy="2117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571" y="3684"/>
                    <a:pt x="5143" y="7367"/>
                    <a:pt x="8743" y="10967"/>
                  </a:cubicBezTo>
                  <a:cubicBezTo>
                    <a:pt x="12343" y="14567"/>
                    <a:pt x="16971" y="18084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78" name="Line">
              <a:extLst>
                <a:ext uri="{FF2B5EF4-FFF2-40B4-BE49-F238E27FC236}">
                  <a16:creationId xmlns:a16="http://schemas.microsoft.com/office/drawing/2014/main" id="{897AEAEB-1369-D44F-9E39-E57156EE4B28}"/>
                </a:ext>
              </a:extLst>
            </p:cNvPr>
            <p:cNvSpPr/>
            <p:nvPr/>
          </p:nvSpPr>
          <p:spPr>
            <a:xfrm>
              <a:off x="3201640" y="2235738"/>
              <a:ext cx="261972" cy="1220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8" h="21403" extrusionOk="0">
                  <a:moveTo>
                    <a:pt x="0" y="5184"/>
                  </a:moveTo>
                  <a:cubicBezTo>
                    <a:pt x="2415" y="4608"/>
                    <a:pt x="4830" y="4032"/>
                    <a:pt x="6440" y="3744"/>
                  </a:cubicBezTo>
                  <a:cubicBezTo>
                    <a:pt x="8050" y="3456"/>
                    <a:pt x="8855" y="3456"/>
                    <a:pt x="9458" y="4176"/>
                  </a:cubicBezTo>
                  <a:cubicBezTo>
                    <a:pt x="10062" y="4896"/>
                    <a:pt x="10465" y="6336"/>
                    <a:pt x="10934" y="8496"/>
                  </a:cubicBezTo>
                  <a:cubicBezTo>
                    <a:pt x="11404" y="10656"/>
                    <a:pt x="11940" y="13536"/>
                    <a:pt x="13349" y="15840"/>
                  </a:cubicBezTo>
                  <a:cubicBezTo>
                    <a:pt x="14758" y="18144"/>
                    <a:pt x="17039" y="19872"/>
                    <a:pt x="18514" y="20736"/>
                  </a:cubicBezTo>
                  <a:cubicBezTo>
                    <a:pt x="19990" y="21600"/>
                    <a:pt x="20661" y="21600"/>
                    <a:pt x="21063" y="20880"/>
                  </a:cubicBezTo>
                  <a:cubicBezTo>
                    <a:pt x="21466" y="20160"/>
                    <a:pt x="21600" y="18720"/>
                    <a:pt x="20996" y="16272"/>
                  </a:cubicBezTo>
                  <a:cubicBezTo>
                    <a:pt x="20393" y="13824"/>
                    <a:pt x="19051" y="10368"/>
                    <a:pt x="17106" y="7488"/>
                  </a:cubicBezTo>
                  <a:cubicBezTo>
                    <a:pt x="15160" y="4608"/>
                    <a:pt x="12611" y="2304"/>
                    <a:pt x="10062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79" name="Line">
              <a:extLst>
                <a:ext uri="{FF2B5EF4-FFF2-40B4-BE49-F238E27FC236}">
                  <a16:creationId xmlns:a16="http://schemas.microsoft.com/office/drawing/2014/main" id="{FCDA611C-9071-FE4B-8F64-1C8AC94E2A4A}"/>
                </a:ext>
              </a:extLst>
            </p:cNvPr>
            <p:cNvSpPr/>
            <p:nvPr/>
          </p:nvSpPr>
          <p:spPr>
            <a:xfrm>
              <a:off x="3675204" y="2206186"/>
              <a:ext cx="84286" cy="1428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35" h="21600" extrusionOk="0">
                  <a:moveTo>
                    <a:pt x="20222" y="0"/>
                  </a:moveTo>
                  <a:cubicBezTo>
                    <a:pt x="16222" y="248"/>
                    <a:pt x="12222" y="497"/>
                    <a:pt x="9222" y="869"/>
                  </a:cubicBezTo>
                  <a:cubicBezTo>
                    <a:pt x="6222" y="1241"/>
                    <a:pt x="4222" y="1738"/>
                    <a:pt x="2622" y="2483"/>
                  </a:cubicBezTo>
                  <a:cubicBezTo>
                    <a:pt x="1022" y="3228"/>
                    <a:pt x="-178" y="4221"/>
                    <a:pt x="22" y="5090"/>
                  </a:cubicBezTo>
                  <a:cubicBezTo>
                    <a:pt x="222" y="5959"/>
                    <a:pt x="1822" y="6703"/>
                    <a:pt x="4822" y="7448"/>
                  </a:cubicBezTo>
                  <a:cubicBezTo>
                    <a:pt x="7822" y="8193"/>
                    <a:pt x="12222" y="8938"/>
                    <a:pt x="15622" y="10428"/>
                  </a:cubicBezTo>
                  <a:cubicBezTo>
                    <a:pt x="19022" y="11917"/>
                    <a:pt x="21422" y="14152"/>
                    <a:pt x="20222" y="16138"/>
                  </a:cubicBezTo>
                  <a:cubicBezTo>
                    <a:pt x="19022" y="18124"/>
                    <a:pt x="14222" y="19862"/>
                    <a:pt x="10822" y="20731"/>
                  </a:cubicBezTo>
                  <a:cubicBezTo>
                    <a:pt x="7422" y="21600"/>
                    <a:pt x="5422" y="21600"/>
                    <a:pt x="3422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80" name="Line">
              <a:extLst>
                <a:ext uri="{FF2B5EF4-FFF2-40B4-BE49-F238E27FC236}">
                  <a16:creationId xmlns:a16="http://schemas.microsoft.com/office/drawing/2014/main" id="{8F281231-2783-6D4C-828C-3EDF075479B6}"/>
                </a:ext>
              </a:extLst>
            </p:cNvPr>
            <p:cNvSpPr/>
            <p:nvPr/>
          </p:nvSpPr>
          <p:spPr>
            <a:xfrm>
              <a:off x="3864029" y="2280066"/>
              <a:ext cx="140442" cy="729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5" h="20853" extrusionOk="0">
                  <a:moveTo>
                    <a:pt x="6415" y="0"/>
                  </a:moveTo>
                  <a:cubicBezTo>
                    <a:pt x="5159" y="0"/>
                    <a:pt x="3904" y="0"/>
                    <a:pt x="2648" y="1409"/>
                  </a:cubicBezTo>
                  <a:cubicBezTo>
                    <a:pt x="1392" y="2817"/>
                    <a:pt x="136" y="5635"/>
                    <a:pt x="11" y="8922"/>
                  </a:cubicBezTo>
                  <a:cubicBezTo>
                    <a:pt x="-115" y="12209"/>
                    <a:pt x="890" y="15965"/>
                    <a:pt x="2648" y="18313"/>
                  </a:cubicBezTo>
                  <a:cubicBezTo>
                    <a:pt x="4406" y="20661"/>
                    <a:pt x="6918" y="21600"/>
                    <a:pt x="10183" y="20191"/>
                  </a:cubicBezTo>
                  <a:cubicBezTo>
                    <a:pt x="13448" y="18783"/>
                    <a:pt x="17466" y="15026"/>
                    <a:pt x="21485" y="1127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81" name="Line">
              <a:extLst>
                <a:ext uri="{FF2B5EF4-FFF2-40B4-BE49-F238E27FC236}">
                  <a16:creationId xmlns:a16="http://schemas.microsoft.com/office/drawing/2014/main" id="{B00959C4-08DC-D14B-BC8C-4E42BBC95D8B}"/>
                </a:ext>
              </a:extLst>
            </p:cNvPr>
            <p:cNvSpPr/>
            <p:nvPr/>
          </p:nvSpPr>
          <p:spPr>
            <a:xfrm>
              <a:off x="4015963" y="2275141"/>
              <a:ext cx="106716" cy="591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643" y="0"/>
                  </a:moveTo>
                  <a:cubicBezTo>
                    <a:pt x="5982" y="1200"/>
                    <a:pt x="4320" y="2400"/>
                    <a:pt x="2825" y="4200"/>
                  </a:cubicBezTo>
                  <a:cubicBezTo>
                    <a:pt x="1329" y="6000"/>
                    <a:pt x="0" y="8400"/>
                    <a:pt x="0" y="10500"/>
                  </a:cubicBezTo>
                  <a:cubicBezTo>
                    <a:pt x="0" y="12600"/>
                    <a:pt x="1329" y="14400"/>
                    <a:pt x="2658" y="14100"/>
                  </a:cubicBezTo>
                  <a:cubicBezTo>
                    <a:pt x="3988" y="13800"/>
                    <a:pt x="5317" y="11400"/>
                    <a:pt x="6480" y="9000"/>
                  </a:cubicBezTo>
                  <a:cubicBezTo>
                    <a:pt x="7643" y="6600"/>
                    <a:pt x="8640" y="4200"/>
                    <a:pt x="9637" y="4800"/>
                  </a:cubicBezTo>
                  <a:cubicBezTo>
                    <a:pt x="10634" y="5400"/>
                    <a:pt x="11631" y="9000"/>
                    <a:pt x="13625" y="12300"/>
                  </a:cubicBezTo>
                  <a:cubicBezTo>
                    <a:pt x="15618" y="15600"/>
                    <a:pt x="18609" y="186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82" name="Line">
              <a:extLst>
                <a:ext uri="{FF2B5EF4-FFF2-40B4-BE49-F238E27FC236}">
                  <a16:creationId xmlns:a16="http://schemas.microsoft.com/office/drawing/2014/main" id="{F936D93D-D9E3-0A41-A98C-E9651C1635AC}"/>
                </a:ext>
              </a:extLst>
            </p:cNvPr>
            <p:cNvSpPr/>
            <p:nvPr/>
          </p:nvSpPr>
          <p:spPr>
            <a:xfrm>
              <a:off x="4157156" y="2186485"/>
              <a:ext cx="73881" cy="137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840" y="5400"/>
                    <a:pt x="7680" y="10800"/>
                    <a:pt x="11280" y="14400"/>
                  </a:cubicBezTo>
                  <a:cubicBezTo>
                    <a:pt x="14880" y="18000"/>
                    <a:pt x="18240" y="198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83" name="Line">
              <a:extLst>
                <a:ext uri="{FF2B5EF4-FFF2-40B4-BE49-F238E27FC236}">
                  <a16:creationId xmlns:a16="http://schemas.microsoft.com/office/drawing/2014/main" id="{24E626DD-DDD5-9448-91D9-97EFB4FD1641}"/>
                </a:ext>
              </a:extLst>
            </p:cNvPr>
            <p:cNvSpPr/>
            <p:nvPr/>
          </p:nvSpPr>
          <p:spPr>
            <a:xfrm>
              <a:off x="4319692" y="2289917"/>
              <a:ext cx="24627" cy="39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84" name="Line">
              <a:extLst>
                <a:ext uri="{FF2B5EF4-FFF2-40B4-BE49-F238E27FC236}">
                  <a16:creationId xmlns:a16="http://schemas.microsoft.com/office/drawing/2014/main" id="{1973A2F1-EA34-454D-BCED-8E8C78DE19F3}"/>
                </a:ext>
              </a:extLst>
            </p:cNvPr>
            <p:cNvSpPr/>
            <p:nvPr/>
          </p:nvSpPr>
          <p:spPr>
            <a:xfrm>
              <a:off x="4322578" y="2189217"/>
              <a:ext cx="417558" cy="3971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9" h="21415" extrusionOk="0">
                  <a:moveTo>
                    <a:pt x="611" y="3305"/>
                  </a:moveTo>
                  <a:cubicBezTo>
                    <a:pt x="442" y="2774"/>
                    <a:pt x="273" y="2243"/>
                    <a:pt x="147" y="1623"/>
                  </a:cubicBezTo>
                  <a:cubicBezTo>
                    <a:pt x="20" y="1004"/>
                    <a:pt x="-64" y="296"/>
                    <a:pt x="63" y="74"/>
                  </a:cubicBezTo>
                  <a:cubicBezTo>
                    <a:pt x="189" y="-147"/>
                    <a:pt x="527" y="119"/>
                    <a:pt x="991" y="1004"/>
                  </a:cubicBezTo>
                  <a:cubicBezTo>
                    <a:pt x="1455" y="1889"/>
                    <a:pt x="2045" y="3394"/>
                    <a:pt x="2509" y="4323"/>
                  </a:cubicBezTo>
                  <a:cubicBezTo>
                    <a:pt x="2974" y="5253"/>
                    <a:pt x="3311" y="5607"/>
                    <a:pt x="3691" y="5828"/>
                  </a:cubicBezTo>
                  <a:cubicBezTo>
                    <a:pt x="4070" y="6050"/>
                    <a:pt x="4492" y="6138"/>
                    <a:pt x="5041" y="5696"/>
                  </a:cubicBezTo>
                  <a:cubicBezTo>
                    <a:pt x="5589" y="5253"/>
                    <a:pt x="6264" y="4279"/>
                    <a:pt x="6770" y="3660"/>
                  </a:cubicBezTo>
                  <a:cubicBezTo>
                    <a:pt x="7277" y="3040"/>
                    <a:pt x="7614" y="2774"/>
                    <a:pt x="7909" y="2996"/>
                  </a:cubicBezTo>
                  <a:cubicBezTo>
                    <a:pt x="8205" y="3217"/>
                    <a:pt x="8458" y="3925"/>
                    <a:pt x="8922" y="4589"/>
                  </a:cubicBezTo>
                  <a:cubicBezTo>
                    <a:pt x="9386" y="5253"/>
                    <a:pt x="10061" y="5873"/>
                    <a:pt x="10820" y="6094"/>
                  </a:cubicBezTo>
                  <a:cubicBezTo>
                    <a:pt x="11580" y="6315"/>
                    <a:pt x="12424" y="6138"/>
                    <a:pt x="13014" y="5828"/>
                  </a:cubicBezTo>
                  <a:cubicBezTo>
                    <a:pt x="13605" y="5519"/>
                    <a:pt x="13942" y="5076"/>
                    <a:pt x="14153" y="5253"/>
                  </a:cubicBezTo>
                  <a:cubicBezTo>
                    <a:pt x="14364" y="5430"/>
                    <a:pt x="14449" y="6227"/>
                    <a:pt x="14702" y="6581"/>
                  </a:cubicBezTo>
                  <a:cubicBezTo>
                    <a:pt x="14955" y="6935"/>
                    <a:pt x="15377" y="6846"/>
                    <a:pt x="15714" y="6581"/>
                  </a:cubicBezTo>
                  <a:cubicBezTo>
                    <a:pt x="16052" y="6315"/>
                    <a:pt x="16305" y="5873"/>
                    <a:pt x="16516" y="5297"/>
                  </a:cubicBezTo>
                  <a:cubicBezTo>
                    <a:pt x="16727" y="4722"/>
                    <a:pt x="16895" y="4014"/>
                    <a:pt x="17106" y="3881"/>
                  </a:cubicBezTo>
                  <a:cubicBezTo>
                    <a:pt x="17317" y="3748"/>
                    <a:pt x="17570" y="4191"/>
                    <a:pt x="18161" y="5917"/>
                  </a:cubicBezTo>
                  <a:cubicBezTo>
                    <a:pt x="18752" y="7643"/>
                    <a:pt x="19680" y="10653"/>
                    <a:pt x="20270" y="13087"/>
                  </a:cubicBezTo>
                  <a:cubicBezTo>
                    <a:pt x="20861" y="15522"/>
                    <a:pt x="21114" y="17381"/>
                    <a:pt x="21283" y="18620"/>
                  </a:cubicBezTo>
                  <a:cubicBezTo>
                    <a:pt x="21452" y="19860"/>
                    <a:pt x="21536" y="20479"/>
                    <a:pt x="21367" y="20878"/>
                  </a:cubicBezTo>
                  <a:cubicBezTo>
                    <a:pt x="21199" y="21276"/>
                    <a:pt x="20777" y="21453"/>
                    <a:pt x="19849" y="21409"/>
                  </a:cubicBezTo>
                  <a:cubicBezTo>
                    <a:pt x="18920" y="21364"/>
                    <a:pt x="17486" y="21099"/>
                    <a:pt x="16178" y="20612"/>
                  </a:cubicBezTo>
                  <a:cubicBezTo>
                    <a:pt x="14870" y="20125"/>
                    <a:pt x="13689" y="19417"/>
                    <a:pt x="12508" y="18709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85" name="Line">
              <a:extLst>
                <a:ext uri="{FF2B5EF4-FFF2-40B4-BE49-F238E27FC236}">
                  <a16:creationId xmlns:a16="http://schemas.microsoft.com/office/drawing/2014/main" id="{4B6076EA-A6BD-8943-A972-CF7BA560BC09}"/>
                </a:ext>
              </a:extLst>
            </p:cNvPr>
            <p:cNvSpPr/>
            <p:nvPr/>
          </p:nvSpPr>
          <p:spPr>
            <a:xfrm>
              <a:off x="2827314" y="2553355"/>
              <a:ext cx="197015" cy="1469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41" extrusionOk="0">
                  <a:moveTo>
                    <a:pt x="0" y="2502"/>
                  </a:moveTo>
                  <a:cubicBezTo>
                    <a:pt x="720" y="1315"/>
                    <a:pt x="1440" y="128"/>
                    <a:pt x="2070" y="10"/>
                  </a:cubicBezTo>
                  <a:cubicBezTo>
                    <a:pt x="2700" y="-109"/>
                    <a:pt x="3240" y="840"/>
                    <a:pt x="3510" y="3451"/>
                  </a:cubicBezTo>
                  <a:cubicBezTo>
                    <a:pt x="3780" y="6062"/>
                    <a:pt x="3780" y="10335"/>
                    <a:pt x="3870" y="13065"/>
                  </a:cubicBezTo>
                  <a:cubicBezTo>
                    <a:pt x="3960" y="15794"/>
                    <a:pt x="4140" y="16981"/>
                    <a:pt x="4500" y="18049"/>
                  </a:cubicBezTo>
                  <a:cubicBezTo>
                    <a:pt x="4860" y="19117"/>
                    <a:pt x="5400" y="20067"/>
                    <a:pt x="7110" y="20660"/>
                  </a:cubicBezTo>
                  <a:cubicBezTo>
                    <a:pt x="8820" y="21254"/>
                    <a:pt x="11700" y="21491"/>
                    <a:pt x="14310" y="20898"/>
                  </a:cubicBezTo>
                  <a:cubicBezTo>
                    <a:pt x="16920" y="20304"/>
                    <a:pt x="19260" y="18880"/>
                    <a:pt x="21600" y="1745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86" name="Line">
              <a:extLst>
                <a:ext uri="{FF2B5EF4-FFF2-40B4-BE49-F238E27FC236}">
                  <a16:creationId xmlns:a16="http://schemas.microsoft.com/office/drawing/2014/main" id="{EBB0F12C-DA27-814A-AE3B-1D266E7DFC1B}"/>
                </a:ext>
              </a:extLst>
            </p:cNvPr>
            <p:cNvSpPr/>
            <p:nvPr/>
          </p:nvSpPr>
          <p:spPr>
            <a:xfrm>
              <a:off x="3031101" y="2606419"/>
              <a:ext cx="144038" cy="119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24" h="20919" extrusionOk="0">
                  <a:moveTo>
                    <a:pt x="4006" y="5823"/>
                  </a:moveTo>
                  <a:cubicBezTo>
                    <a:pt x="2581" y="8991"/>
                    <a:pt x="1157" y="12159"/>
                    <a:pt x="445" y="14463"/>
                  </a:cubicBezTo>
                  <a:cubicBezTo>
                    <a:pt x="-267" y="16767"/>
                    <a:pt x="-267" y="18207"/>
                    <a:pt x="1513" y="19359"/>
                  </a:cubicBezTo>
                  <a:cubicBezTo>
                    <a:pt x="3293" y="20511"/>
                    <a:pt x="6854" y="21375"/>
                    <a:pt x="10296" y="20655"/>
                  </a:cubicBezTo>
                  <a:cubicBezTo>
                    <a:pt x="13737" y="19935"/>
                    <a:pt x="17060" y="17631"/>
                    <a:pt x="18959" y="15039"/>
                  </a:cubicBezTo>
                  <a:cubicBezTo>
                    <a:pt x="20858" y="12447"/>
                    <a:pt x="21333" y="9567"/>
                    <a:pt x="20265" y="6975"/>
                  </a:cubicBezTo>
                  <a:cubicBezTo>
                    <a:pt x="19197" y="4383"/>
                    <a:pt x="16586" y="2079"/>
                    <a:pt x="14449" y="927"/>
                  </a:cubicBezTo>
                  <a:cubicBezTo>
                    <a:pt x="12313" y="-225"/>
                    <a:pt x="10652" y="-225"/>
                    <a:pt x="9821" y="495"/>
                  </a:cubicBezTo>
                  <a:cubicBezTo>
                    <a:pt x="8990" y="1215"/>
                    <a:pt x="8990" y="2655"/>
                    <a:pt x="8990" y="409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87" name="Line">
              <a:extLst>
                <a:ext uri="{FF2B5EF4-FFF2-40B4-BE49-F238E27FC236}">
                  <a16:creationId xmlns:a16="http://schemas.microsoft.com/office/drawing/2014/main" id="{707FD63D-FD18-2B4A-A1D5-49B10B66CB7B}"/>
                </a:ext>
              </a:extLst>
            </p:cNvPr>
            <p:cNvSpPr/>
            <p:nvPr/>
          </p:nvSpPr>
          <p:spPr>
            <a:xfrm>
              <a:off x="3239253" y="2634690"/>
              <a:ext cx="134775" cy="93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3" h="21600" extrusionOk="0">
                  <a:moveTo>
                    <a:pt x="6529" y="0"/>
                  </a:moveTo>
                  <a:cubicBezTo>
                    <a:pt x="5228" y="379"/>
                    <a:pt x="3927" y="758"/>
                    <a:pt x="2886" y="1895"/>
                  </a:cubicBezTo>
                  <a:cubicBezTo>
                    <a:pt x="1845" y="3032"/>
                    <a:pt x="1064" y="4926"/>
                    <a:pt x="544" y="7011"/>
                  </a:cubicBezTo>
                  <a:cubicBezTo>
                    <a:pt x="23" y="9095"/>
                    <a:pt x="-237" y="11368"/>
                    <a:pt x="283" y="12126"/>
                  </a:cubicBezTo>
                  <a:cubicBezTo>
                    <a:pt x="804" y="12884"/>
                    <a:pt x="2105" y="12126"/>
                    <a:pt x="3276" y="10990"/>
                  </a:cubicBezTo>
                  <a:cubicBezTo>
                    <a:pt x="4447" y="9853"/>
                    <a:pt x="5488" y="8337"/>
                    <a:pt x="6399" y="6821"/>
                  </a:cubicBezTo>
                  <a:cubicBezTo>
                    <a:pt x="7310" y="5305"/>
                    <a:pt x="8091" y="3789"/>
                    <a:pt x="9132" y="3600"/>
                  </a:cubicBezTo>
                  <a:cubicBezTo>
                    <a:pt x="10173" y="3411"/>
                    <a:pt x="11474" y="4547"/>
                    <a:pt x="13556" y="7768"/>
                  </a:cubicBezTo>
                  <a:cubicBezTo>
                    <a:pt x="15638" y="10989"/>
                    <a:pt x="18500" y="16295"/>
                    <a:pt x="21363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88" name="Line">
              <a:extLst>
                <a:ext uri="{FF2B5EF4-FFF2-40B4-BE49-F238E27FC236}">
                  <a16:creationId xmlns:a16="http://schemas.microsoft.com/office/drawing/2014/main" id="{A5194933-CEBA-1A43-BC3A-276018E3C575}"/>
                </a:ext>
              </a:extLst>
            </p:cNvPr>
            <p:cNvSpPr/>
            <p:nvPr/>
          </p:nvSpPr>
          <p:spPr>
            <a:xfrm>
              <a:off x="3457757" y="2546034"/>
              <a:ext cx="128060" cy="1442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30" extrusionOk="0">
                  <a:moveTo>
                    <a:pt x="0" y="0"/>
                  </a:moveTo>
                  <a:cubicBezTo>
                    <a:pt x="1938" y="3640"/>
                    <a:pt x="3877" y="7281"/>
                    <a:pt x="5538" y="9708"/>
                  </a:cubicBezTo>
                  <a:cubicBezTo>
                    <a:pt x="7200" y="12135"/>
                    <a:pt x="8585" y="13348"/>
                    <a:pt x="9969" y="14076"/>
                  </a:cubicBezTo>
                  <a:cubicBezTo>
                    <a:pt x="11354" y="14804"/>
                    <a:pt x="12738" y="15047"/>
                    <a:pt x="12738" y="14926"/>
                  </a:cubicBezTo>
                  <a:cubicBezTo>
                    <a:pt x="12738" y="14804"/>
                    <a:pt x="11354" y="14319"/>
                    <a:pt x="9969" y="14076"/>
                  </a:cubicBezTo>
                  <a:cubicBezTo>
                    <a:pt x="8585" y="13834"/>
                    <a:pt x="7200" y="13834"/>
                    <a:pt x="6092" y="14319"/>
                  </a:cubicBezTo>
                  <a:cubicBezTo>
                    <a:pt x="4985" y="14805"/>
                    <a:pt x="4154" y="15775"/>
                    <a:pt x="3600" y="16989"/>
                  </a:cubicBezTo>
                  <a:cubicBezTo>
                    <a:pt x="3046" y="18202"/>
                    <a:pt x="2769" y="19658"/>
                    <a:pt x="3323" y="20508"/>
                  </a:cubicBezTo>
                  <a:cubicBezTo>
                    <a:pt x="3877" y="21357"/>
                    <a:pt x="5262" y="21600"/>
                    <a:pt x="8446" y="20993"/>
                  </a:cubicBezTo>
                  <a:cubicBezTo>
                    <a:pt x="11631" y="20387"/>
                    <a:pt x="16615" y="18930"/>
                    <a:pt x="21600" y="1747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89" name="Line">
              <a:extLst>
                <a:ext uri="{FF2B5EF4-FFF2-40B4-BE49-F238E27FC236}">
                  <a16:creationId xmlns:a16="http://schemas.microsoft.com/office/drawing/2014/main" id="{D21138F7-9A54-2342-BC7E-4E166FA51B4A}"/>
                </a:ext>
              </a:extLst>
            </p:cNvPr>
            <p:cNvSpPr/>
            <p:nvPr/>
          </p:nvSpPr>
          <p:spPr>
            <a:xfrm>
              <a:off x="3969993" y="2560810"/>
              <a:ext cx="136062" cy="1892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21276" extrusionOk="0">
                  <a:moveTo>
                    <a:pt x="0" y="0"/>
                  </a:moveTo>
                  <a:cubicBezTo>
                    <a:pt x="0" y="2769"/>
                    <a:pt x="0" y="5538"/>
                    <a:pt x="0" y="7569"/>
                  </a:cubicBezTo>
                  <a:cubicBezTo>
                    <a:pt x="0" y="9600"/>
                    <a:pt x="0" y="10892"/>
                    <a:pt x="900" y="11077"/>
                  </a:cubicBezTo>
                  <a:cubicBezTo>
                    <a:pt x="1800" y="11262"/>
                    <a:pt x="3600" y="10338"/>
                    <a:pt x="6429" y="9877"/>
                  </a:cubicBezTo>
                  <a:cubicBezTo>
                    <a:pt x="9257" y="9415"/>
                    <a:pt x="13114" y="9415"/>
                    <a:pt x="15814" y="10246"/>
                  </a:cubicBezTo>
                  <a:cubicBezTo>
                    <a:pt x="18514" y="11077"/>
                    <a:pt x="20057" y="12738"/>
                    <a:pt x="20829" y="14031"/>
                  </a:cubicBezTo>
                  <a:cubicBezTo>
                    <a:pt x="21600" y="15323"/>
                    <a:pt x="21600" y="16246"/>
                    <a:pt x="19671" y="17538"/>
                  </a:cubicBezTo>
                  <a:cubicBezTo>
                    <a:pt x="17743" y="18831"/>
                    <a:pt x="13886" y="20492"/>
                    <a:pt x="11057" y="21046"/>
                  </a:cubicBezTo>
                  <a:cubicBezTo>
                    <a:pt x="8229" y="21600"/>
                    <a:pt x="6429" y="21046"/>
                    <a:pt x="4629" y="20492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90" name="Line">
              <a:extLst>
                <a:ext uri="{FF2B5EF4-FFF2-40B4-BE49-F238E27FC236}">
                  <a16:creationId xmlns:a16="http://schemas.microsoft.com/office/drawing/2014/main" id="{936CA7DD-3771-EE49-9494-23FEACFFC91B}"/>
                </a:ext>
              </a:extLst>
            </p:cNvPr>
            <p:cNvSpPr/>
            <p:nvPr/>
          </p:nvSpPr>
          <p:spPr>
            <a:xfrm>
              <a:off x="4179743" y="2672197"/>
              <a:ext cx="115323" cy="75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9" h="21212" extrusionOk="0">
                  <a:moveTo>
                    <a:pt x="6766" y="531"/>
                  </a:moveTo>
                  <a:cubicBezTo>
                    <a:pt x="5245" y="72"/>
                    <a:pt x="3724" y="-388"/>
                    <a:pt x="2659" y="531"/>
                  </a:cubicBezTo>
                  <a:cubicBezTo>
                    <a:pt x="1594" y="1450"/>
                    <a:pt x="986" y="3748"/>
                    <a:pt x="530" y="6046"/>
                  </a:cubicBezTo>
                  <a:cubicBezTo>
                    <a:pt x="73" y="8344"/>
                    <a:pt x="-231" y="10642"/>
                    <a:pt x="225" y="11101"/>
                  </a:cubicBezTo>
                  <a:cubicBezTo>
                    <a:pt x="682" y="11561"/>
                    <a:pt x="1899" y="10182"/>
                    <a:pt x="2963" y="8574"/>
                  </a:cubicBezTo>
                  <a:cubicBezTo>
                    <a:pt x="4028" y="6965"/>
                    <a:pt x="4941" y="5127"/>
                    <a:pt x="6158" y="4208"/>
                  </a:cubicBezTo>
                  <a:cubicBezTo>
                    <a:pt x="7375" y="3289"/>
                    <a:pt x="8896" y="3289"/>
                    <a:pt x="9961" y="4438"/>
                  </a:cubicBezTo>
                  <a:cubicBezTo>
                    <a:pt x="11025" y="5586"/>
                    <a:pt x="11634" y="7884"/>
                    <a:pt x="13459" y="10872"/>
                  </a:cubicBezTo>
                  <a:cubicBezTo>
                    <a:pt x="15284" y="13859"/>
                    <a:pt x="18327" y="17535"/>
                    <a:pt x="21369" y="21212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91" name="Line">
              <a:extLst>
                <a:ext uri="{FF2B5EF4-FFF2-40B4-BE49-F238E27FC236}">
                  <a16:creationId xmlns:a16="http://schemas.microsoft.com/office/drawing/2014/main" id="{EA99150C-B707-A147-A810-440517321ADE}"/>
                </a:ext>
              </a:extLst>
            </p:cNvPr>
            <p:cNvSpPr/>
            <p:nvPr/>
          </p:nvSpPr>
          <p:spPr>
            <a:xfrm>
              <a:off x="4314766" y="2570661"/>
              <a:ext cx="88657" cy="177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5200" y="4800"/>
                    <a:pt x="10400" y="9600"/>
                    <a:pt x="14000" y="13200"/>
                  </a:cubicBezTo>
                  <a:cubicBezTo>
                    <a:pt x="17600" y="16800"/>
                    <a:pt x="19600" y="192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92" name="Line">
              <a:extLst>
                <a:ext uri="{FF2B5EF4-FFF2-40B4-BE49-F238E27FC236}">
                  <a16:creationId xmlns:a16="http://schemas.microsoft.com/office/drawing/2014/main" id="{0E3EB1A8-98DB-6348-85BD-9A5C84ED8950}"/>
                </a:ext>
              </a:extLst>
            </p:cNvPr>
            <p:cNvSpPr/>
            <p:nvPr/>
          </p:nvSpPr>
          <p:spPr>
            <a:xfrm>
              <a:off x="4534429" y="2669899"/>
              <a:ext cx="70933" cy="583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10" h="21333" extrusionOk="0">
                  <a:moveTo>
                    <a:pt x="12374" y="3333"/>
                  </a:moveTo>
                  <a:cubicBezTo>
                    <a:pt x="10410" y="1533"/>
                    <a:pt x="8446" y="-267"/>
                    <a:pt x="6483" y="33"/>
                  </a:cubicBezTo>
                  <a:cubicBezTo>
                    <a:pt x="4519" y="333"/>
                    <a:pt x="2555" y="2733"/>
                    <a:pt x="1328" y="4233"/>
                  </a:cubicBezTo>
                  <a:cubicBezTo>
                    <a:pt x="101" y="5733"/>
                    <a:pt x="-390" y="6333"/>
                    <a:pt x="346" y="5733"/>
                  </a:cubicBezTo>
                  <a:cubicBezTo>
                    <a:pt x="1083" y="5133"/>
                    <a:pt x="3046" y="3333"/>
                    <a:pt x="5010" y="3333"/>
                  </a:cubicBezTo>
                  <a:cubicBezTo>
                    <a:pt x="6974" y="3333"/>
                    <a:pt x="8937" y="5133"/>
                    <a:pt x="10410" y="7833"/>
                  </a:cubicBezTo>
                  <a:cubicBezTo>
                    <a:pt x="11883" y="10533"/>
                    <a:pt x="12865" y="14133"/>
                    <a:pt x="14583" y="16533"/>
                  </a:cubicBezTo>
                  <a:cubicBezTo>
                    <a:pt x="16301" y="18933"/>
                    <a:pt x="18755" y="20133"/>
                    <a:pt x="21210" y="2133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93" name="Line">
              <a:extLst>
                <a:ext uri="{FF2B5EF4-FFF2-40B4-BE49-F238E27FC236}">
                  <a16:creationId xmlns:a16="http://schemas.microsoft.com/office/drawing/2014/main" id="{E7DAD7A9-4913-144C-BF40-C845C459AF88}"/>
                </a:ext>
              </a:extLst>
            </p:cNvPr>
            <p:cNvSpPr/>
            <p:nvPr/>
          </p:nvSpPr>
          <p:spPr>
            <a:xfrm>
              <a:off x="4669391" y="2659317"/>
              <a:ext cx="192089" cy="824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59" extrusionOk="0">
                  <a:moveTo>
                    <a:pt x="0" y="0"/>
                  </a:moveTo>
                  <a:cubicBezTo>
                    <a:pt x="738" y="4235"/>
                    <a:pt x="1477" y="8471"/>
                    <a:pt x="2031" y="11647"/>
                  </a:cubicBezTo>
                  <a:cubicBezTo>
                    <a:pt x="2585" y="14824"/>
                    <a:pt x="2954" y="16941"/>
                    <a:pt x="3508" y="18635"/>
                  </a:cubicBezTo>
                  <a:cubicBezTo>
                    <a:pt x="4062" y="20329"/>
                    <a:pt x="4800" y="21600"/>
                    <a:pt x="5446" y="21176"/>
                  </a:cubicBezTo>
                  <a:cubicBezTo>
                    <a:pt x="6092" y="20753"/>
                    <a:pt x="6646" y="18635"/>
                    <a:pt x="7292" y="15882"/>
                  </a:cubicBezTo>
                  <a:cubicBezTo>
                    <a:pt x="7938" y="13129"/>
                    <a:pt x="8677" y="9741"/>
                    <a:pt x="9323" y="6988"/>
                  </a:cubicBezTo>
                  <a:cubicBezTo>
                    <a:pt x="9969" y="4235"/>
                    <a:pt x="10523" y="2118"/>
                    <a:pt x="11262" y="1482"/>
                  </a:cubicBezTo>
                  <a:cubicBezTo>
                    <a:pt x="12000" y="847"/>
                    <a:pt x="12923" y="1694"/>
                    <a:pt x="13662" y="3600"/>
                  </a:cubicBezTo>
                  <a:cubicBezTo>
                    <a:pt x="14400" y="5506"/>
                    <a:pt x="14954" y="8471"/>
                    <a:pt x="16246" y="11012"/>
                  </a:cubicBezTo>
                  <a:cubicBezTo>
                    <a:pt x="17538" y="13553"/>
                    <a:pt x="19569" y="15671"/>
                    <a:pt x="21600" y="1778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94" name="Line">
              <a:extLst>
                <a:ext uri="{FF2B5EF4-FFF2-40B4-BE49-F238E27FC236}">
                  <a16:creationId xmlns:a16="http://schemas.microsoft.com/office/drawing/2014/main" id="{F6FF5669-B35B-5046-85E4-6D5A35B86BF2}"/>
                </a:ext>
              </a:extLst>
            </p:cNvPr>
            <p:cNvSpPr/>
            <p:nvPr/>
          </p:nvSpPr>
          <p:spPr>
            <a:xfrm>
              <a:off x="4907449" y="2596119"/>
              <a:ext cx="609117" cy="491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3" h="21337" extrusionOk="0">
                  <a:moveTo>
                    <a:pt x="290" y="4028"/>
                  </a:moveTo>
                  <a:cubicBezTo>
                    <a:pt x="465" y="3743"/>
                    <a:pt x="639" y="3457"/>
                    <a:pt x="610" y="3422"/>
                  </a:cubicBezTo>
                  <a:cubicBezTo>
                    <a:pt x="581" y="3386"/>
                    <a:pt x="348" y="3600"/>
                    <a:pt x="203" y="3885"/>
                  </a:cubicBezTo>
                  <a:cubicBezTo>
                    <a:pt x="58" y="4170"/>
                    <a:pt x="0" y="4527"/>
                    <a:pt x="0" y="4883"/>
                  </a:cubicBezTo>
                  <a:cubicBezTo>
                    <a:pt x="0" y="5240"/>
                    <a:pt x="58" y="5596"/>
                    <a:pt x="290" y="5774"/>
                  </a:cubicBezTo>
                  <a:cubicBezTo>
                    <a:pt x="523" y="5952"/>
                    <a:pt x="929" y="5952"/>
                    <a:pt x="1510" y="5703"/>
                  </a:cubicBezTo>
                  <a:cubicBezTo>
                    <a:pt x="2090" y="5453"/>
                    <a:pt x="2845" y="4954"/>
                    <a:pt x="3368" y="4634"/>
                  </a:cubicBezTo>
                  <a:cubicBezTo>
                    <a:pt x="3890" y="4313"/>
                    <a:pt x="4181" y="4170"/>
                    <a:pt x="4471" y="4206"/>
                  </a:cubicBezTo>
                  <a:cubicBezTo>
                    <a:pt x="4761" y="4242"/>
                    <a:pt x="5052" y="4455"/>
                    <a:pt x="5342" y="4847"/>
                  </a:cubicBezTo>
                  <a:cubicBezTo>
                    <a:pt x="5632" y="5240"/>
                    <a:pt x="5923" y="5810"/>
                    <a:pt x="6184" y="6202"/>
                  </a:cubicBezTo>
                  <a:cubicBezTo>
                    <a:pt x="6445" y="6594"/>
                    <a:pt x="6677" y="6808"/>
                    <a:pt x="6765" y="6701"/>
                  </a:cubicBezTo>
                  <a:cubicBezTo>
                    <a:pt x="6852" y="6594"/>
                    <a:pt x="6794" y="6166"/>
                    <a:pt x="6561" y="5204"/>
                  </a:cubicBezTo>
                  <a:cubicBezTo>
                    <a:pt x="6329" y="4242"/>
                    <a:pt x="5923" y="2744"/>
                    <a:pt x="5719" y="1746"/>
                  </a:cubicBezTo>
                  <a:cubicBezTo>
                    <a:pt x="5516" y="748"/>
                    <a:pt x="5516" y="249"/>
                    <a:pt x="5661" y="71"/>
                  </a:cubicBezTo>
                  <a:cubicBezTo>
                    <a:pt x="5806" y="-107"/>
                    <a:pt x="6097" y="36"/>
                    <a:pt x="6648" y="677"/>
                  </a:cubicBezTo>
                  <a:cubicBezTo>
                    <a:pt x="7200" y="1319"/>
                    <a:pt x="8013" y="2459"/>
                    <a:pt x="8710" y="3172"/>
                  </a:cubicBezTo>
                  <a:cubicBezTo>
                    <a:pt x="9406" y="3885"/>
                    <a:pt x="9987" y="4170"/>
                    <a:pt x="10452" y="4206"/>
                  </a:cubicBezTo>
                  <a:cubicBezTo>
                    <a:pt x="10916" y="4242"/>
                    <a:pt x="11265" y="4028"/>
                    <a:pt x="11526" y="3707"/>
                  </a:cubicBezTo>
                  <a:cubicBezTo>
                    <a:pt x="11787" y="3386"/>
                    <a:pt x="11961" y="2958"/>
                    <a:pt x="12194" y="2673"/>
                  </a:cubicBezTo>
                  <a:cubicBezTo>
                    <a:pt x="12426" y="2388"/>
                    <a:pt x="12716" y="2245"/>
                    <a:pt x="12890" y="2352"/>
                  </a:cubicBezTo>
                  <a:cubicBezTo>
                    <a:pt x="13065" y="2459"/>
                    <a:pt x="13123" y="2816"/>
                    <a:pt x="13268" y="3350"/>
                  </a:cubicBezTo>
                  <a:cubicBezTo>
                    <a:pt x="13413" y="3885"/>
                    <a:pt x="13645" y="4598"/>
                    <a:pt x="13935" y="4990"/>
                  </a:cubicBezTo>
                  <a:cubicBezTo>
                    <a:pt x="14226" y="5382"/>
                    <a:pt x="14574" y="5453"/>
                    <a:pt x="15184" y="5097"/>
                  </a:cubicBezTo>
                  <a:cubicBezTo>
                    <a:pt x="15794" y="4741"/>
                    <a:pt x="16665" y="3956"/>
                    <a:pt x="17216" y="3457"/>
                  </a:cubicBezTo>
                  <a:cubicBezTo>
                    <a:pt x="17768" y="2958"/>
                    <a:pt x="18000" y="2744"/>
                    <a:pt x="18087" y="2816"/>
                  </a:cubicBezTo>
                  <a:cubicBezTo>
                    <a:pt x="18174" y="2887"/>
                    <a:pt x="18116" y="3243"/>
                    <a:pt x="18087" y="3600"/>
                  </a:cubicBezTo>
                  <a:cubicBezTo>
                    <a:pt x="18058" y="3956"/>
                    <a:pt x="18058" y="4313"/>
                    <a:pt x="18116" y="4741"/>
                  </a:cubicBezTo>
                  <a:cubicBezTo>
                    <a:pt x="18174" y="5168"/>
                    <a:pt x="18290" y="5667"/>
                    <a:pt x="18465" y="5774"/>
                  </a:cubicBezTo>
                  <a:cubicBezTo>
                    <a:pt x="18639" y="5881"/>
                    <a:pt x="18871" y="5596"/>
                    <a:pt x="19016" y="5240"/>
                  </a:cubicBezTo>
                  <a:cubicBezTo>
                    <a:pt x="19161" y="4883"/>
                    <a:pt x="19219" y="4455"/>
                    <a:pt x="19248" y="4063"/>
                  </a:cubicBezTo>
                  <a:cubicBezTo>
                    <a:pt x="19277" y="3671"/>
                    <a:pt x="19277" y="3315"/>
                    <a:pt x="19306" y="3315"/>
                  </a:cubicBezTo>
                  <a:cubicBezTo>
                    <a:pt x="19335" y="3315"/>
                    <a:pt x="19394" y="3671"/>
                    <a:pt x="19655" y="5275"/>
                  </a:cubicBezTo>
                  <a:cubicBezTo>
                    <a:pt x="19916" y="6879"/>
                    <a:pt x="20381" y="9731"/>
                    <a:pt x="20758" y="12333"/>
                  </a:cubicBezTo>
                  <a:cubicBezTo>
                    <a:pt x="21135" y="14935"/>
                    <a:pt x="21426" y="17287"/>
                    <a:pt x="21513" y="18677"/>
                  </a:cubicBezTo>
                  <a:cubicBezTo>
                    <a:pt x="21600" y="20067"/>
                    <a:pt x="21484" y="20495"/>
                    <a:pt x="21310" y="20851"/>
                  </a:cubicBezTo>
                  <a:cubicBezTo>
                    <a:pt x="21135" y="21208"/>
                    <a:pt x="20903" y="21493"/>
                    <a:pt x="20119" y="21243"/>
                  </a:cubicBezTo>
                  <a:cubicBezTo>
                    <a:pt x="19335" y="20994"/>
                    <a:pt x="18000" y="20210"/>
                    <a:pt x="16665" y="1942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95" name="Line">
              <a:extLst>
                <a:ext uri="{FF2B5EF4-FFF2-40B4-BE49-F238E27FC236}">
                  <a16:creationId xmlns:a16="http://schemas.microsoft.com/office/drawing/2014/main" id="{4B9E6C88-DD78-A34A-BF0C-EFDAC9C23AFE}"/>
                </a:ext>
              </a:extLst>
            </p:cNvPr>
            <p:cNvSpPr/>
            <p:nvPr/>
          </p:nvSpPr>
          <p:spPr>
            <a:xfrm>
              <a:off x="2581047" y="424855"/>
              <a:ext cx="3482215" cy="426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6646"/>
                  </a:moveTo>
                  <a:cubicBezTo>
                    <a:pt x="326" y="5815"/>
                    <a:pt x="652" y="4985"/>
                    <a:pt x="952" y="4154"/>
                  </a:cubicBezTo>
                  <a:cubicBezTo>
                    <a:pt x="1253" y="3323"/>
                    <a:pt x="1528" y="2492"/>
                    <a:pt x="1869" y="1662"/>
                  </a:cubicBezTo>
                  <a:cubicBezTo>
                    <a:pt x="2210" y="831"/>
                    <a:pt x="2617" y="0"/>
                    <a:pt x="2999" y="0"/>
                  </a:cubicBezTo>
                  <a:cubicBezTo>
                    <a:pt x="3381" y="0"/>
                    <a:pt x="3737" y="831"/>
                    <a:pt x="4068" y="1662"/>
                  </a:cubicBezTo>
                  <a:cubicBezTo>
                    <a:pt x="4399" y="2492"/>
                    <a:pt x="4705" y="3323"/>
                    <a:pt x="5077" y="3738"/>
                  </a:cubicBezTo>
                  <a:cubicBezTo>
                    <a:pt x="5448" y="4154"/>
                    <a:pt x="5886" y="4154"/>
                    <a:pt x="6273" y="4569"/>
                  </a:cubicBezTo>
                  <a:cubicBezTo>
                    <a:pt x="6660" y="4985"/>
                    <a:pt x="6996" y="5815"/>
                    <a:pt x="7337" y="6231"/>
                  </a:cubicBezTo>
                  <a:cubicBezTo>
                    <a:pt x="7679" y="6646"/>
                    <a:pt x="8025" y="6646"/>
                    <a:pt x="8386" y="7062"/>
                  </a:cubicBezTo>
                  <a:cubicBezTo>
                    <a:pt x="8748" y="7477"/>
                    <a:pt x="9125" y="8308"/>
                    <a:pt x="9512" y="8723"/>
                  </a:cubicBezTo>
                  <a:cubicBezTo>
                    <a:pt x="9899" y="9138"/>
                    <a:pt x="10296" y="9138"/>
                    <a:pt x="10719" y="9138"/>
                  </a:cubicBezTo>
                  <a:cubicBezTo>
                    <a:pt x="11141" y="9138"/>
                    <a:pt x="11589" y="9138"/>
                    <a:pt x="12042" y="9138"/>
                  </a:cubicBezTo>
                  <a:cubicBezTo>
                    <a:pt x="12496" y="9138"/>
                    <a:pt x="12954" y="9138"/>
                    <a:pt x="13341" y="9138"/>
                  </a:cubicBezTo>
                  <a:cubicBezTo>
                    <a:pt x="13728" y="9138"/>
                    <a:pt x="14044" y="9138"/>
                    <a:pt x="14415" y="9138"/>
                  </a:cubicBezTo>
                  <a:cubicBezTo>
                    <a:pt x="14787" y="9138"/>
                    <a:pt x="15215" y="9138"/>
                    <a:pt x="15622" y="9138"/>
                  </a:cubicBezTo>
                  <a:cubicBezTo>
                    <a:pt x="16029" y="9138"/>
                    <a:pt x="16416" y="9138"/>
                    <a:pt x="16783" y="9969"/>
                  </a:cubicBezTo>
                  <a:cubicBezTo>
                    <a:pt x="17150" y="10800"/>
                    <a:pt x="17496" y="12462"/>
                    <a:pt x="17847" y="13292"/>
                  </a:cubicBezTo>
                  <a:cubicBezTo>
                    <a:pt x="18199" y="14123"/>
                    <a:pt x="18555" y="14123"/>
                    <a:pt x="18927" y="14538"/>
                  </a:cubicBezTo>
                  <a:cubicBezTo>
                    <a:pt x="19298" y="14954"/>
                    <a:pt x="19685" y="15785"/>
                    <a:pt x="20083" y="16200"/>
                  </a:cubicBezTo>
                  <a:cubicBezTo>
                    <a:pt x="20480" y="16615"/>
                    <a:pt x="20887" y="16615"/>
                    <a:pt x="21142" y="17446"/>
                  </a:cubicBezTo>
                  <a:cubicBezTo>
                    <a:pt x="21396" y="18277"/>
                    <a:pt x="21498" y="19938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96" name="Line">
              <a:extLst>
                <a:ext uri="{FF2B5EF4-FFF2-40B4-BE49-F238E27FC236}">
                  <a16:creationId xmlns:a16="http://schemas.microsoft.com/office/drawing/2014/main" id="{28EE04E2-52FE-9144-8983-E24142B6A8A5}"/>
                </a:ext>
              </a:extLst>
            </p:cNvPr>
            <p:cNvSpPr/>
            <p:nvPr/>
          </p:nvSpPr>
          <p:spPr>
            <a:xfrm>
              <a:off x="2467765" y="428139"/>
              <a:ext cx="234775" cy="27377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4" extrusionOk="0">
                  <a:moveTo>
                    <a:pt x="1359" y="0"/>
                  </a:moveTo>
                  <a:cubicBezTo>
                    <a:pt x="906" y="324"/>
                    <a:pt x="453" y="647"/>
                    <a:pt x="227" y="1055"/>
                  </a:cubicBezTo>
                  <a:cubicBezTo>
                    <a:pt x="0" y="1463"/>
                    <a:pt x="0" y="1955"/>
                    <a:pt x="0" y="2473"/>
                  </a:cubicBezTo>
                  <a:cubicBezTo>
                    <a:pt x="0" y="2991"/>
                    <a:pt x="0" y="3535"/>
                    <a:pt x="151" y="4066"/>
                  </a:cubicBezTo>
                  <a:cubicBezTo>
                    <a:pt x="302" y="4597"/>
                    <a:pt x="604" y="5115"/>
                    <a:pt x="831" y="5614"/>
                  </a:cubicBezTo>
                  <a:cubicBezTo>
                    <a:pt x="1057" y="6112"/>
                    <a:pt x="1208" y="6591"/>
                    <a:pt x="1359" y="7045"/>
                  </a:cubicBezTo>
                  <a:cubicBezTo>
                    <a:pt x="1510" y="7498"/>
                    <a:pt x="1662" y="7925"/>
                    <a:pt x="1888" y="8378"/>
                  </a:cubicBezTo>
                  <a:cubicBezTo>
                    <a:pt x="2115" y="8832"/>
                    <a:pt x="2417" y="9311"/>
                    <a:pt x="2870" y="9777"/>
                  </a:cubicBezTo>
                  <a:cubicBezTo>
                    <a:pt x="3323" y="10243"/>
                    <a:pt x="3927" y="10696"/>
                    <a:pt x="4380" y="11098"/>
                  </a:cubicBezTo>
                  <a:cubicBezTo>
                    <a:pt x="4834" y="11499"/>
                    <a:pt x="5136" y="11849"/>
                    <a:pt x="5438" y="12218"/>
                  </a:cubicBezTo>
                  <a:cubicBezTo>
                    <a:pt x="5740" y="12587"/>
                    <a:pt x="6042" y="12976"/>
                    <a:pt x="6420" y="13338"/>
                  </a:cubicBezTo>
                  <a:cubicBezTo>
                    <a:pt x="6797" y="13701"/>
                    <a:pt x="7250" y="14037"/>
                    <a:pt x="7779" y="14432"/>
                  </a:cubicBezTo>
                  <a:cubicBezTo>
                    <a:pt x="8308" y="14827"/>
                    <a:pt x="8912" y="15281"/>
                    <a:pt x="9441" y="15682"/>
                  </a:cubicBezTo>
                  <a:cubicBezTo>
                    <a:pt x="9969" y="16083"/>
                    <a:pt x="10422" y="16433"/>
                    <a:pt x="11027" y="16815"/>
                  </a:cubicBezTo>
                  <a:cubicBezTo>
                    <a:pt x="11631" y="17197"/>
                    <a:pt x="12386" y="17612"/>
                    <a:pt x="13217" y="17994"/>
                  </a:cubicBezTo>
                  <a:cubicBezTo>
                    <a:pt x="14048" y="18376"/>
                    <a:pt x="14954" y="18725"/>
                    <a:pt x="15785" y="19081"/>
                  </a:cubicBezTo>
                  <a:cubicBezTo>
                    <a:pt x="16615" y="19437"/>
                    <a:pt x="17371" y="19800"/>
                    <a:pt x="18277" y="20188"/>
                  </a:cubicBezTo>
                  <a:cubicBezTo>
                    <a:pt x="19183" y="20577"/>
                    <a:pt x="20241" y="20991"/>
                    <a:pt x="20845" y="21244"/>
                  </a:cubicBezTo>
                  <a:cubicBezTo>
                    <a:pt x="21449" y="21496"/>
                    <a:pt x="21600" y="21587"/>
                    <a:pt x="21600" y="21594"/>
                  </a:cubicBezTo>
                  <a:cubicBezTo>
                    <a:pt x="21600" y="21600"/>
                    <a:pt x="21449" y="21522"/>
                    <a:pt x="21298" y="2144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97" name="Line">
              <a:extLst>
                <a:ext uri="{FF2B5EF4-FFF2-40B4-BE49-F238E27FC236}">
                  <a16:creationId xmlns:a16="http://schemas.microsoft.com/office/drawing/2014/main" id="{A5DECFD7-B4AA-4544-BCFB-BC8DE5B1EE89}"/>
                </a:ext>
              </a:extLst>
            </p:cNvPr>
            <p:cNvSpPr/>
            <p:nvPr/>
          </p:nvSpPr>
          <p:spPr>
            <a:xfrm>
              <a:off x="2694330" y="3206030"/>
              <a:ext cx="3501916" cy="1425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57" extrusionOk="0">
                  <a:moveTo>
                    <a:pt x="0" y="0"/>
                  </a:moveTo>
                  <a:cubicBezTo>
                    <a:pt x="203" y="0"/>
                    <a:pt x="405" y="0"/>
                    <a:pt x="628" y="124"/>
                  </a:cubicBezTo>
                  <a:cubicBezTo>
                    <a:pt x="851" y="248"/>
                    <a:pt x="1094" y="497"/>
                    <a:pt x="1357" y="869"/>
                  </a:cubicBezTo>
                  <a:cubicBezTo>
                    <a:pt x="1620" y="1241"/>
                    <a:pt x="1904" y="1738"/>
                    <a:pt x="2238" y="2110"/>
                  </a:cubicBezTo>
                  <a:cubicBezTo>
                    <a:pt x="2572" y="2483"/>
                    <a:pt x="2957" y="2731"/>
                    <a:pt x="3352" y="2855"/>
                  </a:cubicBezTo>
                  <a:cubicBezTo>
                    <a:pt x="3747" y="2979"/>
                    <a:pt x="4152" y="2979"/>
                    <a:pt x="4532" y="3352"/>
                  </a:cubicBezTo>
                  <a:cubicBezTo>
                    <a:pt x="4911" y="3724"/>
                    <a:pt x="5266" y="4469"/>
                    <a:pt x="5615" y="5090"/>
                  </a:cubicBezTo>
                  <a:cubicBezTo>
                    <a:pt x="5965" y="5710"/>
                    <a:pt x="6309" y="6207"/>
                    <a:pt x="6668" y="6703"/>
                  </a:cubicBezTo>
                  <a:cubicBezTo>
                    <a:pt x="7028" y="7200"/>
                    <a:pt x="7403" y="7697"/>
                    <a:pt x="7752" y="8441"/>
                  </a:cubicBezTo>
                  <a:cubicBezTo>
                    <a:pt x="8101" y="9186"/>
                    <a:pt x="8425" y="10179"/>
                    <a:pt x="8780" y="11172"/>
                  </a:cubicBezTo>
                  <a:cubicBezTo>
                    <a:pt x="9134" y="12166"/>
                    <a:pt x="9519" y="13159"/>
                    <a:pt x="9884" y="13903"/>
                  </a:cubicBezTo>
                  <a:cubicBezTo>
                    <a:pt x="10248" y="14648"/>
                    <a:pt x="10592" y="15145"/>
                    <a:pt x="10927" y="15641"/>
                  </a:cubicBezTo>
                  <a:cubicBezTo>
                    <a:pt x="11261" y="16138"/>
                    <a:pt x="11585" y="16634"/>
                    <a:pt x="11919" y="17255"/>
                  </a:cubicBezTo>
                  <a:cubicBezTo>
                    <a:pt x="12253" y="17876"/>
                    <a:pt x="12597" y="18621"/>
                    <a:pt x="12962" y="19241"/>
                  </a:cubicBezTo>
                  <a:cubicBezTo>
                    <a:pt x="13327" y="19862"/>
                    <a:pt x="13711" y="20359"/>
                    <a:pt x="14101" y="20607"/>
                  </a:cubicBezTo>
                  <a:cubicBezTo>
                    <a:pt x="14491" y="20855"/>
                    <a:pt x="14886" y="20855"/>
                    <a:pt x="15276" y="20979"/>
                  </a:cubicBezTo>
                  <a:cubicBezTo>
                    <a:pt x="15666" y="21103"/>
                    <a:pt x="16051" y="21352"/>
                    <a:pt x="16456" y="21476"/>
                  </a:cubicBezTo>
                  <a:cubicBezTo>
                    <a:pt x="16861" y="21600"/>
                    <a:pt x="17286" y="21600"/>
                    <a:pt x="17686" y="21352"/>
                  </a:cubicBezTo>
                  <a:cubicBezTo>
                    <a:pt x="18086" y="21103"/>
                    <a:pt x="18461" y="20607"/>
                    <a:pt x="18835" y="20110"/>
                  </a:cubicBezTo>
                  <a:cubicBezTo>
                    <a:pt x="19210" y="19614"/>
                    <a:pt x="19585" y="19117"/>
                    <a:pt x="19949" y="18621"/>
                  </a:cubicBezTo>
                  <a:cubicBezTo>
                    <a:pt x="20314" y="18124"/>
                    <a:pt x="20668" y="17628"/>
                    <a:pt x="20942" y="17503"/>
                  </a:cubicBezTo>
                  <a:cubicBezTo>
                    <a:pt x="21215" y="17379"/>
                    <a:pt x="21408" y="17628"/>
                    <a:pt x="21600" y="1787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98" name="Line">
              <a:extLst>
                <a:ext uri="{FF2B5EF4-FFF2-40B4-BE49-F238E27FC236}">
                  <a16:creationId xmlns:a16="http://schemas.microsoft.com/office/drawing/2014/main" id="{D185E502-6EBB-444F-9DF6-231E5DF36969}"/>
                </a:ext>
              </a:extLst>
            </p:cNvPr>
            <p:cNvSpPr/>
            <p:nvPr/>
          </p:nvSpPr>
          <p:spPr>
            <a:xfrm>
              <a:off x="6043560" y="433064"/>
              <a:ext cx="231492" cy="2775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4" extrusionOk="0">
                  <a:moveTo>
                    <a:pt x="0" y="0"/>
                  </a:moveTo>
                  <a:cubicBezTo>
                    <a:pt x="0" y="294"/>
                    <a:pt x="0" y="588"/>
                    <a:pt x="153" y="945"/>
                  </a:cubicBezTo>
                  <a:cubicBezTo>
                    <a:pt x="306" y="1303"/>
                    <a:pt x="613" y="1724"/>
                    <a:pt x="996" y="2133"/>
                  </a:cubicBezTo>
                  <a:cubicBezTo>
                    <a:pt x="1379" y="2542"/>
                    <a:pt x="1838" y="2938"/>
                    <a:pt x="2298" y="3379"/>
                  </a:cubicBezTo>
                  <a:cubicBezTo>
                    <a:pt x="2757" y="3819"/>
                    <a:pt x="3217" y="4305"/>
                    <a:pt x="3753" y="4777"/>
                  </a:cubicBezTo>
                  <a:cubicBezTo>
                    <a:pt x="4289" y="5250"/>
                    <a:pt x="4902" y="5710"/>
                    <a:pt x="5438" y="6144"/>
                  </a:cubicBezTo>
                  <a:cubicBezTo>
                    <a:pt x="5974" y="6578"/>
                    <a:pt x="6434" y="6987"/>
                    <a:pt x="6894" y="7389"/>
                  </a:cubicBezTo>
                  <a:cubicBezTo>
                    <a:pt x="7353" y="7792"/>
                    <a:pt x="7813" y="8188"/>
                    <a:pt x="8272" y="8597"/>
                  </a:cubicBezTo>
                  <a:cubicBezTo>
                    <a:pt x="8732" y="9005"/>
                    <a:pt x="9191" y="9427"/>
                    <a:pt x="9421" y="9868"/>
                  </a:cubicBezTo>
                  <a:cubicBezTo>
                    <a:pt x="9651" y="10308"/>
                    <a:pt x="9651" y="10768"/>
                    <a:pt x="9804" y="11158"/>
                  </a:cubicBezTo>
                  <a:cubicBezTo>
                    <a:pt x="9957" y="11547"/>
                    <a:pt x="10264" y="11867"/>
                    <a:pt x="10570" y="12211"/>
                  </a:cubicBezTo>
                  <a:cubicBezTo>
                    <a:pt x="10877" y="12556"/>
                    <a:pt x="11183" y="12927"/>
                    <a:pt x="11489" y="13272"/>
                  </a:cubicBezTo>
                  <a:cubicBezTo>
                    <a:pt x="11796" y="13617"/>
                    <a:pt x="12102" y="13936"/>
                    <a:pt x="12485" y="14268"/>
                  </a:cubicBezTo>
                  <a:cubicBezTo>
                    <a:pt x="12868" y="14600"/>
                    <a:pt x="13328" y="14945"/>
                    <a:pt x="13711" y="15283"/>
                  </a:cubicBezTo>
                  <a:cubicBezTo>
                    <a:pt x="14094" y="15622"/>
                    <a:pt x="14400" y="15954"/>
                    <a:pt x="14783" y="16305"/>
                  </a:cubicBezTo>
                  <a:cubicBezTo>
                    <a:pt x="15166" y="16657"/>
                    <a:pt x="15626" y="17027"/>
                    <a:pt x="16315" y="17410"/>
                  </a:cubicBezTo>
                  <a:cubicBezTo>
                    <a:pt x="17004" y="17793"/>
                    <a:pt x="17923" y="18189"/>
                    <a:pt x="18460" y="18554"/>
                  </a:cubicBezTo>
                  <a:cubicBezTo>
                    <a:pt x="18996" y="18918"/>
                    <a:pt x="19149" y="19250"/>
                    <a:pt x="19455" y="19582"/>
                  </a:cubicBezTo>
                  <a:cubicBezTo>
                    <a:pt x="19762" y="19914"/>
                    <a:pt x="20221" y="20246"/>
                    <a:pt x="20528" y="20559"/>
                  </a:cubicBezTo>
                  <a:cubicBezTo>
                    <a:pt x="20834" y="20872"/>
                    <a:pt x="20987" y="21166"/>
                    <a:pt x="21064" y="21345"/>
                  </a:cubicBezTo>
                  <a:cubicBezTo>
                    <a:pt x="21140" y="21523"/>
                    <a:pt x="21140" y="21587"/>
                    <a:pt x="21217" y="21594"/>
                  </a:cubicBezTo>
                  <a:cubicBezTo>
                    <a:pt x="21294" y="21600"/>
                    <a:pt x="21447" y="21549"/>
                    <a:pt x="21600" y="2149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99" name="Line">
              <a:extLst>
                <a:ext uri="{FF2B5EF4-FFF2-40B4-BE49-F238E27FC236}">
                  <a16:creationId xmlns:a16="http://schemas.microsoft.com/office/drawing/2014/main" id="{C21C2CE6-9A43-DD41-BC1F-40047FA25BAD}"/>
                </a:ext>
              </a:extLst>
            </p:cNvPr>
            <p:cNvSpPr/>
            <p:nvPr/>
          </p:nvSpPr>
          <p:spPr>
            <a:xfrm>
              <a:off x="6458453" y="429781"/>
              <a:ext cx="2417177" cy="607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759"/>
                  </a:moveTo>
                  <a:cubicBezTo>
                    <a:pt x="394" y="21216"/>
                    <a:pt x="794" y="21600"/>
                    <a:pt x="1222" y="21600"/>
                  </a:cubicBezTo>
                  <a:cubicBezTo>
                    <a:pt x="1750" y="21600"/>
                    <a:pt x="2322" y="21016"/>
                    <a:pt x="2872" y="20724"/>
                  </a:cubicBezTo>
                  <a:cubicBezTo>
                    <a:pt x="3423" y="20432"/>
                    <a:pt x="3951" y="20432"/>
                    <a:pt x="4450" y="20141"/>
                  </a:cubicBezTo>
                  <a:cubicBezTo>
                    <a:pt x="4948" y="19849"/>
                    <a:pt x="5418" y="19265"/>
                    <a:pt x="5924" y="18681"/>
                  </a:cubicBezTo>
                  <a:cubicBezTo>
                    <a:pt x="6430" y="18097"/>
                    <a:pt x="6973" y="17514"/>
                    <a:pt x="7486" y="16930"/>
                  </a:cubicBezTo>
                  <a:cubicBezTo>
                    <a:pt x="8000" y="16346"/>
                    <a:pt x="8484" y="15762"/>
                    <a:pt x="8939" y="14886"/>
                  </a:cubicBezTo>
                  <a:cubicBezTo>
                    <a:pt x="9394" y="14011"/>
                    <a:pt x="9819" y="12843"/>
                    <a:pt x="10318" y="11968"/>
                  </a:cubicBezTo>
                  <a:cubicBezTo>
                    <a:pt x="10817" y="11092"/>
                    <a:pt x="11389" y="10508"/>
                    <a:pt x="11924" y="9924"/>
                  </a:cubicBezTo>
                  <a:cubicBezTo>
                    <a:pt x="12460" y="9341"/>
                    <a:pt x="12959" y="8757"/>
                    <a:pt x="13480" y="8173"/>
                  </a:cubicBezTo>
                  <a:cubicBezTo>
                    <a:pt x="14000" y="7589"/>
                    <a:pt x="14543" y="7005"/>
                    <a:pt x="15101" y="6422"/>
                  </a:cubicBezTo>
                  <a:cubicBezTo>
                    <a:pt x="15658" y="5838"/>
                    <a:pt x="16230" y="5254"/>
                    <a:pt x="16781" y="4670"/>
                  </a:cubicBezTo>
                  <a:cubicBezTo>
                    <a:pt x="17331" y="4086"/>
                    <a:pt x="17859" y="3503"/>
                    <a:pt x="18372" y="2919"/>
                  </a:cubicBezTo>
                  <a:cubicBezTo>
                    <a:pt x="18886" y="2335"/>
                    <a:pt x="19385" y="1751"/>
                    <a:pt x="19847" y="1168"/>
                  </a:cubicBezTo>
                  <a:cubicBezTo>
                    <a:pt x="20309" y="584"/>
                    <a:pt x="20734" y="0"/>
                    <a:pt x="21020" y="0"/>
                  </a:cubicBezTo>
                  <a:cubicBezTo>
                    <a:pt x="21307" y="0"/>
                    <a:pt x="21453" y="584"/>
                    <a:pt x="21600" y="116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00" name="Line">
              <a:extLst>
                <a:ext uri="{FF2B5EF4-FFF2-40B4-BE49-F238E27FC236}">
                  <a16:creationId xmlns:a16="http://schemas.microsoft.com/office/drawing/2014/main" id="{335B3F29-8F27-D948-B5B4-181D6C6E74B4}"/>
                </a:ext>
              </a:extLst>
            </p:cNvPr>
            <p:cNvSpPr/>
            <p:nvPr/>
          </p:nvSpPr>
          <p:spPr>
            <a:xfrm>
              <a:off x="8846077" y="526646"/>
              <a:ext cx="52336" cy="28169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541"/>
                    <a:pt x="0" y="1083"/>
                    <a:pt x="1016" y="1555"/>
                  </a:cubicBezTo>
                  <a:cubicBezTo>
                    <a:pt x="2033" y="2027"/>
                    <a:pt x="4066" y="2430"/>
                    <a:pt x="6098" y="2864"/>
                  </a:cubicBezTo>
                  <a:cubicBezTo>
                    <a:pt x="8131" y="3298"/>
                    <a:pt x="10164" y="3764"/>
                    <a:pt x="11858" y="4205"/>
                  </a:cubicBezTo>
                  <a:cubicBezTo>
                    <a:pt x="13552" y="4645"/>
                    <a:pt x="14908" y="5061"/>
                    <a:pt x="15585" y="5508"/>
                  </a:cubicBezTo>
                  <a:cubicBezTo>
                    <a:pt x="16263" y="5955"/>
                    <a:pt x="16263" y="6433"/>
                    <a:pt x="16263" y="6955"/>
                  </a:cubicBezTo>
                  <a:cubicBezTo>
                    <a:pt x="16263" y="7478"/>
                    <a:pt x="16263" y="8044"/>
                    <a:pt x="16263" y="8605"/>
                  </a:cubicBezTo>
                  <a:cubicBezTo>
                    <a:pt x="16263" y="9165"/>
                    <a:pt x="16263" y="9719"/>
                    <a:pt x="16602" y="10216"/>
                  </a:cubicBezTo>
                  <a:cubicBezTo>
                    <a:pt x="16940" y="10713"/>
                    <a:pt x="17618" y="11154"/>
                    <a:pt x="17957" y="11645"/>
                  </a:cubicBezTo>
                  <a:cubicBezTo>
                    <a:pt x="18295" y="12136"/>
                    <a:pt x="18295" y="12677"/>
                    <a:pt x="18295" y="13199"/>
                  </a:cubicBezTo>
                  <a:cubicBezTo>
                    <a:pt x="18295" y="13722"/>
                    <a:pt x="18295" y="14225"/>
                    <a:pt x="17957" y="14691"/>
                  </a:cubicBezTo>
                  <a:cubicBezTo>
                    <a:pt x="17618" y="15157"/>
                    <a:pt x="16940" y="15585"/>
                    <a:pt x="16602" y="16045"/>
                  </a:cubicBezTo>
                  <a:cubicBezTo>
                    <a:pt x="16263" y="16504"/>
                    <a:pt x="16263" y="16995"/>
                    <a:pt x="15924" y="17410"/>
                  </a:cubicBezTo>
                  <a:cubicBezTo>
                    <a:pt x="15585" y="17826"/>
                    <a:pt x="14908" y="18166"/>
                    <a:pt x="14569" y="18506"/>
                  </a:cubicBezTo>
                  <a:cubicBezTo>
                    <a:pt x="14230" y="18846"/>
                    <a:pt x="14230" y="19185"/>
                    <a:pt x="14907" y="19538"/>
                  </a:cubicBezTo>
                  <a:cubicBezTo>
                    <a:pt x="15585" y="19890"/>
                    <a:pt x="16940" y="20256"/>
                    <a:pt x="18296" y="20621"/>
                  </a:cubicBezTo>
                  <a:cubicBezTo>
                    <a:pt x="19597" y="20971"/>
                    <a:pt x="20899" y="21322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01" name="Line">
              <a:extLst>
                <a:ext uri="{FF2B5EF4-FFF2-40B4-BE49-F238E27FC236}">
                  <a16:creationId xmlns:a16="http://schemas.microsoft.com/office/drawing/2014/main" id="{42E44650-DE91-6E4E-B545-86EA8EFDF4FE}"/>
                </a:ext>
              </a:extLst>
            </p:cNvPr>
            <p:cNvSpPr/>
            <p:nvPr/>
          </p:nvSpPr>
          <p:spPr>
            <a:xfrm>
              <a:off x="6442512" y="502019"/>
              <a:ext cx="122877" cy="27879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305"/>
                    <a:pt x="0" y="611"/>
                    <a:pt x="289" y="941"/>
                  </a:cubicBezTo>
                  <a:cubicBezTo>
                    <a:pt x="577" y="1272"/>
                    <a:pt x="1154" y="1628"/>
                    <a:pt x="1443" y="2042"/>
                  </a:cubicBezTo>
                  <a:cubicBezTo>
                    <a:pt x="1732" y="2455"/>
                    <a:pt x="1732" y="2926"/>
                    <a:pt x="1876" y="3339"/>
                  </a:cubicBezTo>
                  <a:cubicBezTo>
                    <a:pt x="2020" y="3752"/>
                    <a:pt x="2309" y="4109"/>
                    <a:pt x="2742" y="4427"/>
                  </a:cubicBezTo>
                  <a:cubicBezTo>
                    <a:pt x="3175" y="4745"/>
                    <a:pt x="3752" y="5024"/>
                    <a:pt x="4473" y="5298"/>
                  </a:cubicBezTo>
                  <a:cubicBezTo>
                    <a:pt x="5195" y="5571"/>
                    <a:pt x="6061" y="5839"/>
                    <a:pt x="6638" y="6112"/>
                  </a:cubicBezTo>
                  <a:cubicBezTo>
                    <a:pt x="7215" y="6385"/>
                    <a:pt x="7504" y="6665"/>
                    <a:pt x="7792" y="7002"/>
                  </a:cubicBezTo>
                  <a:cubicBezTo>
                    <a:pt x="8081" y="7339"/>
                    <a:pt x="8369" y="7734"/>
                    <a:pt x="8658" y="8122"/>
                  </a:cubicBezTo>
                  <a:cubicBezTo>
                    <a:pt x="8947" y="8510"/>
                    <a:pt x="9235" y="8891"/>
                    <a:pt x="9524" y="9228"/>
                  </a:cubicBezTo>
                  <a:cubicBezTo>
                    <a:pt x="9813" y="9566"/>
                    <a:pt x="10101" y="9858"/>
                    <a:pt x="10534" y="10138"/>
                  </a:cubicBezTo>
                  <a:cubicBezTo>
                    <a:pt x="10967" y="10418"/>
                    <a:pt x="11544" y="10685"/>
                    <a:pt x="11833" y="11035"/>
                  </a:cubicBezTo>
                  <a:cubicBezTo>
                    <a:pt x="12121" y="11384"/>
                    <a:pt x="12121" y="11817"/>
                    <a:pt x="12410" y="12186"/>
                  </a:cubicBezTo>
                  <a:cubicBezTo>
                    <a:pt x="12699" y="12555"/>
                    <a:pt x="13276" y="12860"/>
                    <a:pt x="13853" y="13153"/>
                  </a:cubicBezTo>
                  <a:cubicBezTo>
                    <a:pt x="14430" y="13445"/>
                    <a:pt x="15007" y="13725"/>
                    <a:pt x="15440" y="14018"/>
                  </a:cubicBezTo>
                  <a:cubicBezTo>
                    <a:pt x="15873" y="14310"/>
                    <a:pt x="16162" y="14615"/>
                    <a:pt x="16306" y="14997"/>
                  </a:cubicBezTo>
                  <a:cubicBezTo>
                    <a:pt x="16450" y="15379"/>
                    <a:pt x="16450" y="15837"/>
                    <a:pt x="16595" y="16244"/>
                  </a:cubicBezTo>
                  <a:cubicBezTo>
                    <a:pt x="16739" y="16651"/>
                    <a:pt x="17028" y="17007"/>
                    <a:pt x="17316" y="17357"/>
                  </a:cubicBezTo>
                  <a:cubicBezTo>
                    <a:pt x="17605" y="17706"/>
                    <a:pt x="17893" y="18050"/>
                    <a:pt x="18182" y="18393"/>
                  </a:cubicBezTo>
                  <a:cubicBezTo>
                    <a:pt x="18471" y="18737"/>
                    <a:pt x="18759" y="19080"/>
                    <a:pt x="19048" y="19385"/>
                  </a:cubicBezTo>
                  <a:cubicBezTo>
                    <a:pt x="19336" y="19691"/>
                    <a:pt x="19625" y="19958"/>
                    <a:pt x="20058" y="20263"/>
                  </a:cubicBezTo>
                  <a:cubicBezTo>
                    <a:pt x="20491" y="20568"/>
                    <a:pt x="21068" y="20912"/>
                    <a:pt x="21357" y="21211"/>
                  </a:cubicBezTo>
                  <a:cubicBezTo>
                    <a:pt x="21490" y="21349"/>
                    <a:pt x="21561" y="21477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02" name="Line">
              <a:extLst>
                <a:ext uri="{FF2B5EF4-FFF2-40B4-BE49-F238E27FC236}">
                  <a16:creationId xmlns:a16="http://schemas.microsoft.com/office/drawing/2014/main" id="{B86F6001-52EF-D747-9251-1A4FF75A49B3}"/>
                </a:ext>
              </a:extLst>
            </p:cNvPr>
            <p:cNvSpPr/>
            <p:nvPr/>
          </p:nvSpPr>
          <p:spPr>
            <a:xfrm>
              <a:off x="6541019" y="3309461"/>
              <a:ext cx="2275507" cy="420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95" extrusionOk="0">
                  <a:moveTo>
                    <a:pt x="0" y="7477"/>
                  </a:moveTo>
                  <a:cubicBezTo>
                    <a:pt x="530" y="6646"/>
                    <a:pt x="1060" y="5815"/>
                    <a:pt x="1504" y="4569"/>
                  </a:cubicBezTo>
                  <a:cubicBezTo>
                    <a:pt x="1948" y="3323"/>
                    <a:pt x="2306" y="1662"/>
                    <a:pt x="2782" y="831"/>
                  </a:cubicBezTo>
                  <a:cubicBezTo>
                    <a:pt x="3257" y="0"/>
                    <a:pt x="3849" y="0"/>
                    <a:pt x="4426" y="0"/>
                  </a:cubicBezTo>
                  <a:cubicBezTo>
                    <a:pt x="5003" y="0"/>
                    <a:pt x="5564" y="0"/>
                    <a:pt x="6195" y="0"/>
                  </a:cubicBezTo>
                  <a:cubicBezTo>
                    <a:pt x="6826" y="0"/>
                    <a:pt x="7527" y="0"/>
                    <a:pt x="8221" y="0"/>
                  </a:cubicBezTo>
                  <a:cubicBezTo>
                    <a:pt x="8914" y="0"/>
                    <a:pt x="9600" y="0"/>
                    <a:pt x="10177" y="831"/>
                  </a:cubicBezTo>
                  <a:cubicBezTo>
                    <a:pt x="10753" y="1662"/>
                    <a:pt x="11221" y="3323"/>
                    <a:pt x="11665" y="4569"/>
                  </a:cubicBezTo>
                  <a:cubicBezTo>
                    <a:pt x="12109" y="5815"/>
                    <a:pt x="12530" y="6646"/>
                    <a:pt x="12966" y="7477"/>
                  </a:cubicBezTo>
                  <a:cubicBezTo>
                    <a:pt x="13403" y="8308"/>
                    <a:pt x="13855" y="9139"/>
                    <a:pt x="14330" y="9969"/>
                  </a:cubicBezTo>
                  <a:cubicBezTo>
                    <a:pt x="14805" y="10800"/>
                    <a:pt x="15304" y="11631"/>
                    <a:pt x="15849" y="12046"/>
                  </a:cubicBezTo>
                  <a:cubicBezTo>
                    <a:pt x="16395" y="12461"/>
                    <a:pt x="16987" y="12461"/>
                    <a:pt x="17470" y="13292"/>
                  </a:cubicBezTo>
                  <a:cubicBezTo>
                    <a:pt x="17953" y="14123"/>
                    <a:pt x="18327" y="15785"/>
                    <a:pt x="18678" y="17446"/>
                  </a:cubicBezTo>
                  <a:cubicBezTo>
                    <a:pt x="19029" y="19108"/>
                    <a:pt x="19356" y="20769"/>
                    <a:pt x="19722" y="21185"/>
                  </a:cubicBezTo>
                  <a:cubicBezTo>
                    <a:pt x="20088" y="21600"/>
                    <a:pt x="20494" y="20769"/>
                    <a:pt x="20813" y="19938"/>
                  </a:cubicBezTo>
                  <a:cubicBezTo>
                    <a:pt x="21132" y="19108"/>
                    <a:pt x="21366" y="18277"/>
                    <a:pt x="21600" y="1744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03" name="Line">
              <a:extLst>
                <a:ext uri="{FF2B5EF4-FFF2-40B4-BE49-F238E27FC236}">
                  <a16:creationId xmlns:a16="http://schemas.microsoft.com/office/drawing/2014/main" id="{C4E7E2E9-19E3-7C48-B6AD-A358A6F885CD}"/>
                </a:ext>
              </a:extLst>
            </p:cNvPr>
            <p:cNvSpPr/>
            <p:nvPr/>
          </p:nvSpPr>
          <p:spPr>
            <a:xfrm>
              <a:off x="6762659" y="930524"/>
              <a:ext cx="39404" cy="1954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34" extrusionOk="0">
                  <a:moveTo>
                    <a:pt x="0" y="0"/>
                  </a:moveTo>
                  <a:cubicBezTo>
                    <a:pt x="4500" y="5760"/>
                    <a:pt x="9000" y="11520"/>
                    <a:pt x="12150" y="15390"/>
                  </a:cubicBezTo>
                  <a:cubicBezTo>
                    <a:pt x="15300" y="19260"/>
                    <a:pt x="17100" y="21240"/>
                    <a:pt x="18450" y="21420"/>
                  </a:cubicBezTo>
                  <a:cubicBezTo>
                    <a:pt x="19800" y="21600"/>
                    <a:pt x="20700" y="19980"/>
                    <a:pt x="21600" y="1836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04" name="Line">
              <a:extLst>
                <a:ext uri="{FF2B5EF4-FFF2-40B4-BE49-F238E27FC236}">
                  <a16:creationId xmlns:a16="http://schemas.microsoft.com/office/drawing/2014/main" id="{37E2A9E2-1B5D-6A44-AE85-4310B17F921F}"/>
                </a:ext>
              </a:extLst>
            </p:cNvPr>
            <p:cNvSpPr/>
            <p:nvPr/>
          </p:nvSpPr>
          <p:spPr>
            <a:xfrm>
              <a:off x="6830969" y="940374"/>
              <a:ext cx="79451" cy="128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06" h="21600" extrusionOk="0">
                  <a:moveTo>
                    <a:pt x="9242" y="0"/>
                  </a:moveTo>
                  <a:cubicBezTo>
                    <a:pt x="5786" y="5538"/>
                    <a:pt x="2330" y="11077"/>
                    <a:pt x="818" y="14538"/>
                  </a:cubicBezTo>
                  <a:cubicBezTo>
                    <a:pt x="-694" y="18000"/>
                    <a:pt x="-262" y="19385"/>
                    <a:pt x="3410" y="20215"/>
                  </a:cubicBezTo>
                  <a:cubicBezTo>
                    <a:pt x="7082" y="21046"/>
                    <a:pt x="13994" y="21323"/>
                    <a:pt x="20906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05" name="Line">
              <a:extLst>
                <a:ext uri="{FF2B5EF4-FFF2-40B4-BE49-F238E27FC236}">
                  <a16:creationId xmlns:a16="http://schemas.microsoft.com/office/drawing/2014/main" id="{A2C738EC-D1B5-9442-821E-AA8170F4A1A1}"/>
                </a:ext>
              </a:extLst>
            </p:cNvPr>
            <p:cNvSpPr/>
            <p:nvPr/>
          </p:nvSpPr>
          <p:spPr>
            <a:xfrm>
              <a:off x="6972553" y="999478"/>
              <a:ext cx="65926" cy="67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5" h="21600" extrusionOk="0">
                  <a:moveTo>
                    <a:pt x="609" y="12644"/>
                  </a:moveTo>
                  <a:cubicBezTo>
                    <a:pt x="82" y="15278"/>
                    <a:pt x="-445" y="17912"/>
                    <a:pt x="609" y="19493"/>
                  </a:cubicBezTo>
                  <a:cubicBezTo>
                    <a:pt x="1662" y="21073"/>
                    <a:pt x="4296" y="21600"/>
                    <a:pt x="6931" y="21600"/>
                  </a:cubicBezTo>
                  <a:cubicBezTo>
                    <a:pt x="9565" y="21600"/>
                    <a:pt x="12199" y="21073"/>
                    <a:pt x="14570" y="17385"/>
                  </a:cubicBezTo>
                  <a:cubicBezTo>
                    <a:pt x="16940" y="13698"/>
                    <a:pt x="19048" y="6849"/>
                    <a:pt x="21155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06" name="Line">
              <a:extLst>
                <a:ext uri="{FF2B5EF4-FFF2-40B4-BE49-F238E27FC236}">
                  <a16:creationId xmlns:a16="http://schemas.microsoft.com/office/drawing/2014/main" id="{1F54DAC1-22A7-3344-A915-BBD781D95B6C}"/>
                </a:ext>
              </a:extLst>
            </p:cNvPr>
            <p:cNvSpPr/>
            <p:nvPr/>
          </p:nvSpPr>
          <p:spPr>
            <a:xfrm>
              <a:off x="7097582" y="910822"/>
              <a:ext cx="85989" cy="1678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5" h="21441" extrusionOk="0">
                  <a:moveTo>
                    <a:pt x="0" y="0"/>
                  </a:moveTo>
                  <a:cubicBezTo>
                    <a:pt x="1630" y="1887"/>
                    <a:pt x="3260" y="3775"/>
                    <a:pt x="4075" y="5243"/>
                  </a:cubicBezTo>
                  <a:cubicBezTo>
                    <a:pt x="4891" y="6711"/>
                    <a:pt x="4891" y="7759"/>
                    <a:pt x="5094" y="8808"/>
                  </a:cubicBezTo>
                  <a:cubicBezTo>
                    <a:pt x="5298" y="9856"/>
                    <a:pt x="5706" y="10905"/>
                    <a:pt x="6928" y="11219"/>
                  </a:cubicBezTo>
                  <a:cubicBezTo>
                    <a:pt x="8151" y="11534"/>
                    <a:pt x="10189" y="11115"/>
                    <a:pt x="12226" y="10905"/>
                  </a:cubicBezTo>
                  <a:cubicBezTo>
                    <a:pt x="14264" y="10695"/>
                    <a:pt x="16302" y="10695"/>
                    <a:pt x="17932" y="11115"/>
                  </a:cubicBezTo>
                  <a:cubicBezTo>
                    <a:pt x="19562" y="11534"/>
                    <a:pt x="20785" y="12373"/>
                    <a:pt x="21192" y="14050"/>
                  </a:cubicBezTo>
                  <a:cubicBezTo>
                    <a:pt x="21600" y="15728"/>
                    <a:pt x="21192" y="18245"/>
                    <a:pt x="19970" y="19713"/>
                  </a:cubicBezTo>
                  <a:cubicBezTo>
                    <a:pt x="18747" y="21181"/>
                    <a:pt x="16709" y="21600"/>
                    <a:pt x="15079" y="21390"/>
                  </a:cubicBezTo>
                  <a:cubicBezTo>
                    <a:pt x="13449" y="21181"/>
                    <a:pt x="12226" y="20342"/>
                    <a:pt x="11004" y="1950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07" name="Line">
              <a:extLst>
                <a:ext uri="{FF2B5EF4-FFF2-40B4-BE49-F238E27FC236}">
                  <a16:creationId xmlns:a16="http://schemas.microsoft.com/office/drawing/2014/main" id="{1CD94D5F-DCBC-6744-8A28-186B3D467146}"/>
                </a:ext>
              </a:extLst>
            </p:cNvPr>
            <p:cNvSpPr/>
            <p:nvPr/>
          </p:nvSpPr>
          <p:spPr>
            <a:xfrm>
              <a:off x="7269969" y="1004404"/>
              <a:ext cx="226566" cy="887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20" extrusionOk="0">
                  <a:moveTo>
                    <a:pt x="0" y="18851"/>
                  </a:moveTo>
                  <a:cubicBezTo>
                    <a:pt x="783" y="18458"/>
                    <a:pt x="1565" y="18065"/>
                    <a:pt x="2270" y="17084"/>
                  </a:cubicBezTo>
                  <a:cubicBezTo>
                    <a:pt x="2974" y="16102"/>
                    <a:pt x="3600" y="14531"/>
                    <a:pt x="3991" y="12371"/>
                  </a:cubicBezTo>
                  <a:cubicBezTo>
                    <a:pt x="4383" y="10211"/>
                    <a:pt x="4539" y="7462"/>
                    <a:pt x="4461" y="7069"/>
                  </a:cubicBezTo>
                  <a:cubicBezTo>
                    <a:pt x="4383" y="6676"/>
                    <a:pt x="4070" y="8640"/>
                    <a:pt x="3835" y="10604"/>
                  </a:cubicBezTo>
                  <a:cubicBezTo>
                    <a:pt x="3600" y="12567"/>
                    <a:pt x="3443" y="14531"/>
                    <a:pt x="3443" y="16495"/>
                  </a:cubicBezTo>
                  <a:cubicBezTo>
                    <a:pt x="3443" y="18458"/>
                    <a:pt x="3600" y="20422"/>
                    <a:pt x="4070" y="21011"/>
                  </a:cubicBezTo>
                  <a:cubicBezTo>
                    <a:pt x="4539" y="21600"/>
                    <a:pt x="5322" y="20815"/>
                    <a:pt x="7044" y="20225"/>
                  </a:cubicBezTo>
                  <a:cubicBezTo>
                    <a:pt x="8765" y="19636"/>
                    <a:pt x="11426" y="19244"/>
                    <a:pt x="13148" y="19440"/>
                  </a:cubicBezTo>
                  <a:cubicBezTo>
                    <a:pt x="14870" y="19636"/>
                    <a:pt x="15652" y="20422"/>
                    <a:pt x="16122" y="19833"/>
                  </a:cubicBezTo>
                  <a:cubicBezTo>
                    <a:pt x="16591" y="19244"/>
                    <a:pt x="16748" y="17280"/>
                    <a:pt x="16983" y="14727"/>
                  </a:cubicBezTo>
                  <a:cubicBezTo>
                    <a:pt x="17217" y="12175"/>
                    <a:pt x="17530" y="9033"/>
                    <a:pt x="18313" y="6480"/>
                  </a:cubicBezTo>
                  <a:cubicBezTo>
                    <a:pt x="19096" y="3927"/>
                    <a:pt x="20348" y="1964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08" name="Line">
              <a:extLst>
                <a:ext uri="{FF2B5EF4-FFF2-40B4-BE49-F238E27FC236}">
                  <a16:creationId xmlns:a16="http://schemas.microsoft.com/office/drawing/2014/main" id="{D837FB4F-6FC0-1244-AD44-26AF0CA6DC73}"/>
                </a:ext>
              </a:extLst>
            </p:cNvPr>
            <p:cNvSpPr/>
            <p:nvPr/>
          </p:nvSpPr>
          <p:spPr>
            <a:xfrm>
              <a:off x="7565489" y="873816"/>
              <a:ext cx="487609" cy="2051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47" extrusionOk="0">
                  <a:moveTo>
                    <a:pt x="0" y="15059"/>
                  </a:moveTo>
                  <a:cubicBezTo>
                    <a:pt x="73" y="16079"/>
                    <a:pt x="145" y="17100"/>
                    <a:pt x="255" y="18035"/>
                  </a:cubicBezTo>
                  <a:cubicBezTo>
                    <a:pt x="364" y="18971"/>
                    <a:pt x="509" y="19821"/>
                    <a:pt x="691" y="19821"/>
                  </a:cubicBezTo>
                  <a:cubicBezTo>
                    <a:pt x="873" y="19821"/>
                    <a:pt x="1091" y="18971"/>
                    <a:pt x="1309" y="18205"/>
                  </a:cubicBezTo>
                  <a:cubicBezTo>
                    <a:pt x="1527" y="17440"/>
                    <a:pt x="1745" y="16760"/>
                    <a:pt x="2073" y="16590"/>
                  </a:cubicBezTo>
                  <a:cubicBezTo>
                    <a:pt x="2400" y="16420"/>
                    <a:pt x="2836" y="16760"/>
                    <a:pt x="3636" y="17100"/>
                  </a:cubicBezTo>
                  <a:cubicBezTo>
                    <a:pt x="4436" y="17440"/>
                    <a:pt x="5600" y="17780"/>
                    <a:pt x="6400" y="17950"/>
                  </a:cubicBezTo>
                  <a:cubicBezTo>
                    <a:pt x="7200" y="18120"/>
                    <a:pt x="7636" y="18120"/>
                    <a:pt x="8036" y="17695"/>
                  </a:cubicBezTo>
                  <a:cubicBezTo>
                    <a:pt x="8436" y="17270"/>
                    <a:pt x="8800" y="16420"/>
                    <a:pt x="9055" y="15569"/>
                  </a:cubicBezTo>
                  <a:cubicBezTo>
                    <a:pt x="9309" y="14719"/>
                    <a:pt x="9455" y="13868"/>
                    <a:pt x="9345" y="13613"/>
                  </a:cubicBezTo>
                  <a:cubicBezTo>
                    <a:pt x="9236" y="13358"/>
                    <a:pt x="8873" y="13698"/>
                    <a:pt x="8582" y="14209"/>
                  </a:cubicBezTo>
                  <a:cubicBezTo>
                    <a:pt x="8291" y="14719"/>
                    <a:pt x="8073" y="15399"/>
                    <a:pt x="7927" y="16165"/>
                  </a:cubicBezTo>
                  <a:cubicBezTo>
                    <a:pt x="7782" y="16930"/>
                    <a:pt x="7709" y="17780"/>
                    <a:pt x="7818" y="18631"/>
                  </a:cubicBezTo>
                  <a:cubicBezTo>
                    <a:pt x="7927" y="19481"/>
                    <a:pt x="8218" y="20331"/>
                    <a:pt x="8800" y="20842"/>
                  </a:cubicBezTo>
                  <a:cubicBezTo>
                    <a:pt x="9382" y="21352"/>
                    <a:pt x="10255" y="21522"/>
                    <a:pt x="11309" y="20502"/>
                  </a:cubicBezTo>
                  <a:cubicBezTo>
                    <a:pt x="12364" y="19481"/>
                    <a:pt x="13600" y="17270"/>
                    <a:pt x="14509" y="14379"/>
                  </a:cubicBezTo>
                  <a:cubicBezTo>
                    <a:pt x="15418" y="11487"/>
                    <a:pt x="16000" y="7916"/>
                    <a:pt x="16291" y="5705"/>
                  </a:cubicBezTo>
                  <a:cubicBezTo>
                    <a:pt x="16582" y="3494"/>
                    <a:pt x="16582" y="2643"/>
                    <a:pt x="16655" y="1793"/>
                  </a:cubicBezTo>
                  <a:cubicBezTo>
                    <a:pt x="16727" y="942"/>
                    <a:pt x="16873" y="92"/>
                    <a:pt x="17055" y="7"/>
                  </a:cubicBezTo>
                  <a:cubicBezTo>
                    <a:pt x="17236" y="-78"/>
                    <a:pt x="17455" y="602"/>
                    <a:pt x="18109" y="3239"/>
                  </a:cubicBezTo>
                  <a:cubicBezTo>
                    <a:pt x="18764" y="5875"/>
                    <a:pt x="19855" y="10467"/>
                    <a:pt x="20509" y="13103"/>
                  </a:cubicBezTo>
                  <a:cubicBezTo>
                    <a:pt x="21164" y="15739"/>
                    <a:pt x="21382" y="16420"/>
                    <a:pt x="21600" y="171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09" name="Line">
              <a:extLst>
                <a:ext uri="{FF2B5EF4-FFF2-40B4-BE49-F238E27FC236}">
                  <a16:creationId xmlns:a16="http://schemas.microsoft.com/office/drawing/2014/main" id="{E1187016-6F76-E143-B9D0-043B1C88E072}"/>
                </a:ext>
              </a:extLst>
            </p:cNvPr>
            <p:cNvSpPr/>
            <p:nvPr/>
          </p:nvSpPr>
          <p:spPr>
            <a:xfrm>
              <a:off x="7964442" y="984702"/>
              <a:ext cx="152686" cy="24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10" name="Line">
              <a:extLst>
                <a:ext uri="{FF2B5EF4-FFF2-40B4-BE49-F238E27FC236}">
                  <a16:creationId xmlns:a16="http://schemas.microsoft.com/office/drawing/2014/main" id="{2D07DF3C-8B04-474E-909D-80FEF2C10015}"/>
                </a:ext>
              </a:extLst>
            </p:cNvPr>
            <p:cNvSpPr/>
            <p:nvPr/>
          </p:nvSpPr>
          <p:spPr>
            <a:xfrm>
              <a:off x="8181157" y="978444"/>
              <a:ext cx="207797" cy="203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6" h="21395" extrusionOk="0">
                  <a:moveTo>
                    <a:pt x="0" y="4288"/>
                  </a:moveTo>
                  <a:cubicBezTo>
                    <a:pt x="680" y="3769"/>
                    <a:pt x="1361" y="3251"/>
                    <a:pt x="2126" y="2387"/>
                  </a:cubicBezTo>
                  <a:cubicBezTo>
                    <a:pt x="2891" y="1523"/>
                    <a:pt x="3742" y="313"/>
                    <a:pt x="3742" y="54"/>
                  </a:cubicBezTo>
                  <a:cubicBezTo>
                    <a:pt x="3742" y="-205"/>
                    <a:pt x="2891" y="486"/>
                    <a:pt x="2041" y="1782"/>
                  </a:cubicBezTo>
                  <a:cubicBezTo>
                    <a:pt x="1191" y="3078"/>
                    <a:pt x="340" y="4979"/>
                    <a:pt x="170" y="6793"/>
                  </a:cubicBezTo>
                  <a:cubicBezTo>
                    <a:pt x="0" y="8608"/>
                    <a:pt x="510" y="10336"/>
                    <a:pt x="1871" y="11286"/>
                  </a:cubicBezTo>
                  <a:cubicBezTo>
                    <a:pt x="3231" y="12237"/>
                    <a:pt x="5443" y="12409"/>
                    <a:pt x="7994" y="10941"/>
                  </a:cubicBezTo>
                  <a:cubicBezTo>
                    <a:pt x="10545" y="9472"/>
                    <a:pt x="13436" y="6361"/>
                    <a:pt x="15137" y="4374"/>
                  </a:cubicBezTo>
                  <a:cubicBezTo>
                    <a:pt x="16838" y="2387"/>
                    <a:pt x="17348" y="1523"/>
                    <a:pt x="17178" y="1005"/>
                  </a:cubicBezTo>
                  <a:cubicBezTo>
                    <a:pt x="17008" y="486"/>
                    <a:pt x="16157" y="313"/>
                    <a:pt x="15307" y="486"/>
                  </a:cubicBezTo>
                  <a:cubicBezTo>
                    <a:pt x="14457" y="659"/>
                    <a:pt x="13606" y="1177"/>
                    <a:pt x="13436" y="1782"/>
                  </a:cubicBezTo>
                  <a:cubicBezTo>
                    <a:pt x="13266" y="2387"/>
                    <a:pt x="13776" y="3078"/>
                    <a:pt x="15052" y="4461"/>
                  </a:cubicBezTo>
                  <a:cubicBezTo>
                    <a:pt x="16328" y="5843"/>
                    <a:pt x="18369" y="7917"/>
                    <a:pt x="19644" y="9299"/>
                  </a:cubicBezTo>
                  <a:cubicBezTo>
                    <a:pt x="20920" y="10681"/>
                    <a:pt x="21430" y="11373"/>
                    <a:pt x="21515" y="12669"/>
                  </a:cubicBezTo>
                  <a:cubicBezTo>
                    <a:pt x="21600" y="13965"/>
                    <a:pt x="21260" y="15865"/>
                    <a:pt x="18879" y="17421"/>
                  </a:cubicBezTo>
                  <a:cubicBezTo>
                    <a:pt x="16498" y="18976"/>
                    <a:pt x="12076" y="20185"/>
                    <a:pt x="7654" y="2139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11" name="Line">
              <a:extLst>
                <a:ext uri="{FF2B5EF4-FFF2-40B4-BE49-F238E27FC236}">
                  <a16:creationId xmlns:a16="http://schemas.microsoft.com/office/drawing/2014/main" id="{CACB04AF-FAFB-2D41-A968-E9BB048982C3}"/>
                </a:ext>
              </a:extLst>
            </p:cNvPr>
            <p:cNvSpPr/>
            <p:nvPr/>
          </p:nvSpPr>
          <p:spPr>
            <a:xfrm>
              <a:off x="7261926" y="216350"/>
              <a:ext cx="131178" cy="980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6" h="20803" extrusionOk="0">
                  <a:moveTo>
                    <a:pt x="1306" y="0"/>
                  </a:moveTo>
                  <a:cubicBezTo>
                    <a:pt x="506" y="3484"/>
                    <a:pt x="-294" y="6968"/>
                    <a:pt x="106" y="10974"/>
                  </a:cubicBezTo>
                  <a:cubicBezTo>
                    <a:pt x="506" y="14981"/>
                    <a:pt x="2106" y="19510"/>
                    <a:pt x="5839" y="20555"/>
                  </a:cubicBezTo>
                  <a:cubicBezTo>
                    <a:pt x="9573" y="21600"/>
                    <a:pt x="15439" y="19161"/>
                    <a:pt x="21306" y="1672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12" name="Line">
              <a:extLst>
                <a:ext uri="{FF2B5EF4-FFF2-40B4-BE49-F238E27FC236}">
                  <a16:creationId xmlns:a16="http://schemas.microsoft.com/office/drawing/2014/main" id="{7C9E8C9F-BB7F-A344-81E1-063F8D33D49D}"/>
                </a:ext>
              </a:extLst>
            </p:cNvPr>
            <p:cNvSpPr/>
            <p:nvPr/>
          </p:nvSpPr>
          <p:spPr>
            <a:xfrm>
              <a:off x="7289670" y="231126"/>
              <a:ext cx="88658" cy="44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13" name="Line">
              <a:extLst>
                <a:ext uri="{FF2B5EF4-FFF2-40B4-BE49-F238E27FC236}">
                  <a16:creationId xmlns:a16="http://schemas.microsoft.com/office/drawing/2014/main" id="{932A4B9A-E2C7-034B-9767-24A4D06C6B7B}"/>
                </a:ext>
              </a:extLst>
            </p:cNvPr>
            <p:cNvSpPr/>
            <p:nvPr/>
          </p:nvSpPr>
          <p:spPr>
            <a:xfrm>
              <a:off x="7299521" y="191723"/>
              <a:ext cx="132985" cy="9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14" name="Line">
              <a:extLst>
                <a:ext uri="{FF2B5EF4-FFF2-40B4-BE49-F238E27FC236}">
                  <a16:creationId xmlns:a16="http://schemas.microsoft.com/office/drawing/2014/main" id="{FFC6219F-6FAA-634A-8843-442CAF372558}"/>
                </a:ext>
              </a:extLst>
            </p:cNvPr>
            <p:cNvSpPr/>
            <p:nvPr/>
          </p:nvSpPr>
          <p:spPr>
            <a:xfrm>
              <a:off x="7531012" y="201573"/>
              <a:ext cx="39404" cy="113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600" y="6261"/>
                    <a:pt x="7200" y="12522"/>
                    <a:pt x="10800" y="16122"/>
                  </a:cubicBezTo>
                  <a:cubicBezTo>
                    <a:pt x="14400" y="19722"/>
                    <a:pt x="18000" y="20661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15" name="Line">
              <a:extLst>
                <a:ext uri="{FF2B5EF4-FFF2-40B4-BE49-F238E27FC236}">
                  <a16:creationId xmlns:a16="http://schemas.microsoft.com/office/drawing/2014/main" id="{CCC09F0B-57DF-B34F-9A06-C159099A6C0D}"/>
                </a:ext>
              </a:extLst>
            </p:cNvPr>
            <p:cNvSpPr/>
            <p:nvPr/>
          </p:nvSpPr>
          <p:spPr>
            <a:xfrm>
              <a:off x="7563876" y="191723"/>
              <a:ext cx="159225" cy="1034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6" h="21600" extrusionOk="0">
                  <a:moveTo>
                    <a:pt x="10796" y="0"/>
                  </a:moveTo>
                  <a:cubicBezTo>
                    <a:pt x="9033" y="2057"/>
                    <a:pt x="7270" y="4114"/>
                    <a:pt x="5507" y="6686"/>
                  </a:cubicBezTo>
                  <a:cubicBezTo>
                    <a:pt x="3743" y="9257"/>
                    <a:pt x="1980" y="12343"/>
                    <a:pt x="988" y="14743"/>
                  </a:cubicBezTo>
                  <a:cubicBezTo>
                    <a:pt x="-4" y="17143"/>
                    <a:pt x="-224" y="18857"/>
                    <a:pt x="217" y="19714"/>
                  </a:cubicBezTo>
                  <a:cubicBezTo>
                    <a:pt x="658" y="20571"/>
                    <a:pt x="1760" y="20571"/>
                    <a:pt x="5396" y="20743"/>
                  </a:cubicBezTo>
                  <a:cubicBezTo>
                    <a:pt x="9033" y="20914"/>
                    <a:pt x="15205" y="21257"/>
                    <a:pt x="21376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16" name="Line">
              <a:extLst>
                <a:ext uri="{FF2B5EF4-FFF2-40B4-BE49-F238E27FC236}">
                  <a16:creationId xmlns:a16="http://schemas.microsoft.com/office/drawing/2014/main" id="{EDD9E3DA-F4A2-8F4A-AB19-0D92EE10B6BD}"/>
                </a:ext>
              </a:extLst>
            </p:cNvPr>
            <p:cNvSpPr/>
            <p:nvPr/>
          </p:nvSpPr>
          <p:spPr>
            <a:xfrm>
              <a:off x="7777278" y="162171"/>
              <a:ext cx="143176" cy="15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65" h="21433" extrusionOk="0">
                  <a:moveTo>
                    <a:pt x="17474" y="0"/>
                  </a:moveTo>
                  <a:cubicBezTo>
                    <a:pt x="13591" y="909"/>
                    <a:pt x="9708" y="1819"/>
                    <a:pt x="7281" y="2615"/>
                  </a:cubicBezTo>
                  <a:cubicBezTo>
                    <a:pt x="4854" y="3411"/>
                    <a:pt x="3883" y="4093"/>
                    <a:pt x="3883" y="4888"/>
                  </a:cubicBezTo>
                  <a:cubicBezTo>
                    <a:pt x="3883" y="5684"/>
                    <a:pt x="4854" y="6594"/>
                    <a:pt x="7402" y="8072"/>
                  </a:cubicBezTo>
                  <a:cubicBezTo>
                    <a:pt x="9951" y="9549"/>
                    <a:pt x="14076" y="11596"/>
                    <a:pt x="16625" y="12960"/>
                  </a:cubicBezTo>
                  <a:cubicBezTo>
                    <a:pt x="19173" y="14324"/>
                    <a:pt x="20144" y="15006"/>
                    <a:pt x="20751" y="15916"/>
                  </a:cubicBezTo>
                  <a:cubicBezTo>
                    <a:pt x="21357" y="16825"/>
                    <a:pt x="21600" y="17962"/>
                    <a:pt x="19294" y="18985"/>
                  </a:cubicBezTo>
                  <a:cubicBezTo>
                    <a:pt x="16989" y="20008"/>
                    <a:pt x="12135" y="20918"/>
                    <a:pt x="8494" y="21259"/>
                  </a:cubicBezTo>
                  <a:cubicBezTo>
                    <a:pt x="4854" y="21600"/>
                    <a:pt x="2427" y="21373"/>
                    <a:pt x="0" y="2114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17" name="Line">
              <a:extLst>
                <a:ext uri="{FF2B5EF4-FFF2-40B4-BE49-F238E27FC236}">
                  <a16:creationId xmlns:a16="http://schemas.microsoft.com/office/drawing/2014/main" id="{79F50E63-227B-F74F-80FE-DE386D07D7DA}"/>
                </a:ext>
              </a:extLst>
            </p:cNvPr>
            <p:cNvSpPr/>
            <p:nvPr/>
          </p:nvSpPr>
          <p:spPr>
            <a:xfrm>
              <a:off x="3665935" y="186797"/>
              <a:ext cx="131672" cy="1093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7" h="21463" extrusionOk="0">
                  <a:moveTo>
                    <a:pt x="3787" y="0"/>
                  </a:moveTo>
                  <a:cubicBezTo>
                    <a:pt x="3254" y="3224"/>
                    <a:pt x="2720" y="6448"/>
                    <a:pt x="2054" y="9027"/>
                  </a:cubicBezTo>
                  <a:cubicBezTo>
                    <a:pt x="1387" y="11606"/>
                    <a:pt x="587" y="13540"/>
                    <a:pt x="187" y="15313"/>
                  </a:cubicBezTo>
                  <a:cubicBezTo>
                    <a:pt x="-213" y="17087"/>
                    <a:pt x="-213" y="18699"/>
                    <a:pt x="2720" y="19827"/>
                  </a:cubicBezTo>
                  <a:cubicBezTo>
                    <a:pt x="5654" y="20955"/>
                    <a:pt x="11520" y="21600"/>
                    <a:pt x="15120" y="21439"/>
                  </a:cubicBezTo>
                  <a:cubicBezTo>
                    <a:pt x="18720" y="21278"/>
                    <a:pt x="20054" y="20310"/>
                    <a:pt x="21387" y="1934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18" name="Line">
              <a:extLst>
                <a:ext uri="{FF2B5EF4-FFF2-40B4-BE49-F238E27FC236}">
                  <a16:creationId xmlns:a16="http://schemas.microsoft.com/office/drawing/2014/main" id="{8381C0A6-0CBE-7540-A44F-87684F521C29}"/>
                </a:ext>
              </a:extLst>
            </p:cNvPr>
            <p:cNvSpPr/>
            <p:nvPr/>
          </p:nvSpPr>
          <p:spPr>
            <a:xfrm>
              <a:off x="3694174" y="231126"/>
              <a:ext cx="88657" cy="197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5200" y="14400"/>
                    <a:pt x="10400" y="7200"/>
                    <a:pt x="14000" y="3600"/>
                  </a:cubicBezTo>
                  <a:cubicBezTo>
                    <a:pt x="17600" y="0"/>
                    <a:pt x="19600" y="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19" name="Line">
              <a:extLst>
                <a:ext uri="{FF2B5EF4-FFF2-40B4-BE49-F238E27FC236}">
                  <a16:creationId xmlns:a16="http://schemas.microsoft.com/office/drawing/2014/main" id="{D58DFB68-0D7A-694B-93AF-0361FB30E6AB}"/>
                </a:ext>
              </a:extLst>
            </p:cNvPr>
            <p:cNvSpPr/>
            <p:nvPr/>
          </p:nvSpPr>
          <p:spPr>
            <a:xfrm>
              <a:off x="3694174" y="170380"/>
              <a:ext cx="98508" cy="311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520" extrusionOk="0">
                  <a:moveTo>
                    <a:pt x="0" y="20520"/>
                  </a:moveTo>
                  <a:cubicBezTo>
                    <a:pt x="5400" y="12960"/>
                    <a:pt x="10800" y="5400"/>
                    <a:pt x="14400" y="2160"/>
                  </a:cubicBezTo>
                  <a:cubicBezTo>
                    <a:pt x="18000" y="-1080"/>
                    <a:pt x="19800" y="0"/>
                    <a:pt x="21600" y="108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20" name="Line">
              <a:extLst>
                <a:ext uri="{FF2B5EF4-FFF2-40B4-BE49-F238E27FC236}">
                  <a16:creationId xmlns:a16="http://schemas.microsoft.com/office/drawing/2014/main" id="{DEC89F1E-CD1B-AA42-9FF4-64884A789F6D}"/>
                </a:ext>
              </a:extLst>
            </p:cNvPr>
            <p:cNvSpPr/>
            <p:nvPr/>
          </p:nvSpPr>
          <p:spPr>
            <a:xfrm>
              <a:off x="3858973" y="195704"/>
              <a:ext cx="165199" cy="89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8" h="21433" extrusionOk="0">
                  <a:moveTo>
                    <a:pt x="11779" y="2582"/>
                  </a:moveTo>
                  <a:cubicBezTo>
                    <a:pt x="10932" y="1404"/>
                    <a:pt x="10084" y="226"/>
                    <a:pt x="9132" y="29"/>
                  </a:cubicBezTo>
                  <a:cubicBezTo>
                    <a:pt x="8179" y="-167"/>
                    <a:pt x="7120" y="618"/>
                    <a:pt x="5743" y="2386"/>
                  </a:cubicBezTo>
                  <a:cubicBezTo>
                    <a:pt x="4367" y="4153"/>
                    <a:pt x="2673" y="6902"/>
                    <a:pt x="1508" y="9062"/>
                  </a:cubicBezTo>
                  <a:cubicBezTo>
                    <a:pt x="343" y="11222"/>
                    <a:pt x="-292" y="12793"/>
                    <a:pt x="132" y="14757"/>
                  </a:cubicBezTo>
                  <a:cubicBezTo>
                    <a:pt x="555" y="16720"/>
                    <a:pt x="2037" y="19077"/>
                    <a:pt x="5743" y="20255"/>
                  </a:cubicBezTo>
                  <a:cubicBezTo>
                    <a:pt x="9449" y="21433"/>
                    <a:pt x="15379" y="21433"/>
                    <a:pt x="21308" y="2143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21" name="Line">
              <a:extLst>
                <a:ext uri="{FF2B5EF4-FFF2-40B4-BE49-F238E27FC236}">
                  <a16:creationId xmlns:a16="http://schemas.microsoft.com/office/drawing/2014/main" id="{A4BDB8EC-4762-0F4C-9A68-B25877A2D04E}"/>
                </a:ext>
              </a:extLst>
            </p:cNvPr>
            <p:cNvSpPr/>
            <p:nvPr/>
          </p:nvSpPr>
          <p:spPr>
            <a:xfrm>
              <a:off x="4137454" y="162171"/>
              <a:ext cx="109919" cy="172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59" h="21600" extrusionOk="0">
                  <a:moveTo>
                    <a:pt x="17589" y="0"/>
                  </a:moveTo>
                  <a:cubicBezTo>
                    <a:pt x="16046" y="0"/>
                    <a:pt x="14503" y="0"/>
                    <a:pt x="12806" y="514"/>
                  </a:cubicBezTo>
                  <a:cubicBezTo>
                    <a:pt x="11109" y="1029"/>
                    <a:pt x="9257" y="2057"/>
                    <a:pt x="9103" y="2674"/>
                  </a:cubicBezTo>
                  <a:cubicBezTo>
                    <a:pt x="8949" y="3291"/>
                    <a:pt x="10491" y="3497"/>
                    <a:pt x="12651" y="4320"/>
                  </a:cubicBezTo>
                  <a:cubicBezTo>
                    <a:pt x="14811" y="5143"/>
                    <a:pt x="17589" y="6583"/>
                    <a:pt x="19286" y="7817"/>
                  </a:cubicBezTo>
                  <a:cubicBezTo>
                    <a:pt x="20983" y="9051"/>
                    <a:pt x="21600" y="10080"/>
                    <a:pt x="18206" y="12343"/>
                  </a:cubicBezTo>
                  <a:cubicBezTo>
                    <a:pt x="14811" y="14606"/>
                    <a:pt x="7406" y="18103"/>
                    <a:pt x="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22" name="Line">
              <a:extLst>
                <a:ext uri="{FF2B5EF4-FFF2-40B4-BE49-F238E27FC236}">
                  <a16:creationId xmlns:a16="http://schemas.microsoft.com/office/drawing/2014/main" id="{FA39177A-1CC9-9C49-A17F-1BB1B8EF6C6B}"/>
                </a:ext>
              </a:extLst>
            </p:cNvPr>
            <p:cNvSpPr/>
            <p:nvPr/>
          </p:nvSpPr>
          <p:spPr>
            <a:xfrm>
              <a:off x="3502086" y="-1"/>
              <a:ext cx="842233" cy="73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93" extrusionOk="0">
                  <a:moveTo>
                    <a:pt x="0" y="21493"/>
                  </a:moveTo>
                  <a:cubicBezTo>
                    <a:pt x="1474" y="19573"/>
                    <a:pt x="2947" y="17653"/>
                    <a:pt x="4316" y="15013"/>
                  </a:cubicBezTo>
                  <a:cubicBezTo>
                    <a:pt x="5684" y="12373"/>
                    <a:pt x="6947" y="9013"/>
                    <a:pt x="8442" y="6613"/>
                  </a:cubicBezTo>
                  <a:cubicBezTo>
                    <a:pt x="9937" y="4213"/>
                    <a:pt x="11663" y="2773"/>
                    <a:pt x="13368" y="1813"/>
                  </a:cubicBezTo>
                  <a:cubicBezTo>
                    <a:pt x="15074" y="853"/>
                    <a:pt x="16758" y="373"/>
                    <a:pt x="18063" y="133"/>
                  </a:cubicBezTo>
                  <a:cubicBezTo>
                    <a:pt x="19368" y="-107"/>
                    <a:pt x="20295" y="-107"/>
                    <a:pt x="20821" y="853"/>
                  </a:cubicBezTo>
                  <a:cubicBezTo>
                    <a:pt x="21347" y="1813"/>
                    <a:pt x="21474" y="3733"/>
                    <a:pt x="21600" y="565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23" name="Line">
              <a:extLst>
                <a:ext uri="{FF2B5EF4-FFF2-40B4-BE49-F238E27FC236}">
                  <a16:creationId xmlns:a16="http://schemas.microsoft.com/office/drawing/2014/main" id="{B6E511BE-F5F8-F345-8F55-AF891EC5D491}"/>
                </a:ext>
              </a:extLst>
            </p:cNvPr>
            <p:cNvSpPr/>
            <p:nvPr/>
          </p:nvSpPr>
          <p:spPr>
            <a:xfrm>
              <a:off x="3469101" y="62786"/>
              <a:ext cx="717607" cy="325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5" h="21549" extrusionOk="0">
                  <a:moveTo>
                    <a:pt x="1730" y="1034"/>
                  </a:moveTo>
                  <a:cubicBezTo>
                    <a:pt x="1780" y="492"/>
                    <a:pt x="1829" y="-51"/>
                    <a:pt x="1903" y="3"/>
                  </a:cubicBezTo>
                  <a:cubicBezTo>
                    <a:pt x="1977" y="58"/>
                    <a:pt x="2076" y="709"/>
                    <a:pt x="1977" y="2554"/>
                  </a:cubicBezTo>
                  <a:cubicBezTo>
                    <a:pt x="1878" y="4399"/>
                    <a:pt x="1582" y="7438"/>
                    <a:pt x="1213" y="10369"/>
                  </a:cubicBezTo>
                  <a:cubicBezTo>
                    <a:pt x="843" y="13300"/>
                    <a:pt x="399" y="16122"/>
                    <a:pt x="177" y="17804"/>
                  </a:cubicBezTo>
                  <a:cubicBezTo>
                    <a:pt x="-45" y="19487"/>
                    <a:pt x="-45" y="20029"/>
                    <a:pt x="103" y="20409"/>
                  </a:cubicBezTo>
                  <a:cubicBezTo>
                    <a:pt x="251" y="20789"/>
                    <a:pt x="547" y="21006"/>
                    <a:pt x="1459" y="21006"/>
                  </a:cubicBezTo>
                  <a:cubicBezTo>
                    <a:pt x="2371" y="21006"/>
                    <a:pt x="3900" y="20789"/>
                    <a:pt x="5528" y="20572"/>
                  </a:cubicBezTo>
                  <a:cubicBezTo>
                    <a:pt x="7155" y="20355"/>
                    <a:pt x="8881" y="20138"/>
                    <a:pt x="10558" y="20138"/>
                  </a:cubicBezTo>
                  <a:cubicBezTo>
                    <a:pt x="12234" y="20138"/>
                    <a:pt x="13862" y="20355"/>
                    <a:pt x="15563" y="20626"/>
                  </a:cubicBezTo>
                  <a:cubicBezTo>
                    <a:pt x="17265" y="20898"/>
                    <a:pt x="19040" y="21223"/>
                    <a:pt x="20051" y="21386"/>
                  </a:cubicBezTo>
                  <a:cubicBezTo>
                    <a:pt x="21062" y="21549"/>
                    <a:pt x="21308" y="21549"/>
                    <a:pt x="21555" y="21549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24" name="Line">
              <a:extLst>
                <a:ext uri="{FF2B5EF4-FFF2-40B4-BE49-F238E27FC236}">
                  <a16:creationId xmlns:a16="http://schemas.microsoft.com/office/drawing/2014/main" id="{23B03C53-08A3-9C42-B59F-4F7BEE759431}"/>
                </a:ext>
              </a:extLst>
            </p:cNvPr>
            <p:cNvSpPr/>
            <p:nvPr/>
          </p:nvSpPr>
          <p:spPr>
            <a:xfrm>
              <a:off x="4331787" y="53813"/>
              <a:ext cx="47010" cy="3595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7" h="21600" extrusionOk="0">
                  <a:moveTo>
                    <a:pt x="1217" y="0"/>
                  </a:moveTo>
                  <a:cubicBezTo>
                    <a:pt x="472" y="1578"/>
                    <a:pt x="-273" y="3156"/>
                    <a:pt x="99" y="5129"/>
                  </a:cubicBezTo>
                  <a:cubicBezTo>
                    <a:pt x="472" y="7101"/>
                    <a:pt x="1961" y="9468"/>
                    <a:pt x="5686" y="12279"/>
                  </a:cubicBezTo>
                  <a:cubicBezTo>
                    <a:pt x="9410" y="15090"/>
                    <a:pt x="15368" y="18345"/>
                    <a:pt x="21327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25" name="Line">
              <a:extLst>
                <a:ext uri="{FF2B5EF4-FFF2-40B4-BE49-F238E27FC236}">
                  <a16:creationId xmlns:a16="http://schemas.microsoft.com/office/drawing/2014/main" id="{E9A35CA5-9FEA-B247-9D65-50300314E9D5}"/>
                </a:ext>
              </a:extLst>
            </p:cNvPr>
            <p:cNvSpPr/>
            <p:nvPr/>
          </p:nvSpPr>
          <p:spPr>
            <a:xfrm>
              <a:off x="7136985" y="25903"/>
              <a:ext cx="817607" cy="37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1648" y="20661"/>
                    <a:pt x="3296" y="19722"/>
                    <a:pt x="4945" y="17843"/>
                  </a:cubicBezTo>
                  <a:cubicBezTo>
                    <a:pt x="6593" y="15965"/>
                    <a:pt x="8241" y="13148"/>
                    <a:pt x="9846" y="10330"/>
                  </a:cubicBezTo>
                  <a:cubicBezTo>
                    <a:pt x="11451" y="7513"/>
                    <a:pt x="13012" y="4696"/>
                    <a:pt x="14595" y="2817"/>
                  </a:cubicBezTo>
                  <a:cubicBezTo>
                    <a:pt x="16178" y="939"/>
                    <a:pt x="17783" y="0"/>
                    <a:pt x="18933" y="0"/>
                  </a:cubicBezTo>
                  <a:cubicBezTo>
                    <a:pt x="20082" y="0"/>
                    <a:pt x="20776" y="939"/>
                    <a:pt x="21145" y="1878"/>
                  </a:cubicBezTo>
                  <a:cubicBezTo>
                    <a:pt x="21513" y="2817"/>
                    <a:pt x="21557" y="3757"/>
                    <a:pt x="21600" y="469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26" name="Line">
              <a:extLst>
                <a:ext uri="{FF2B5EF4-FFF2-40B4-BE49-F238E27FC236}">
                  <a16:creationId xmlns:a16="http://schemas.microsoft.com/office/drawing/2014/main" id="{462E0F7D-A0B3-8F48-8426-8D59B94E25F8}"/>
                </a:ext>
              </a:extLst>
            </p:cNvPr>
            <p:cNvSpPr/>
            <p:nvPr/>
          </p:nvSpPr>
          <p:spPr>
            <a:xfrm>
              <a:off x="7085074" y="83365"/>
              <a:ext cx="810414" cy="376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3" h="21544" extrusionOk="0">
                  <a:moveTo>
                    <a:pt x="989" y="0"/>
                  </a:moveTo>
                  <a:cubicBezTo>
                    <a:pt x="989" y="2348"/>
                    <a:pt x="989" y="4696"/>
                    <a:pt x="836" y="6903"/>
                  </a:cubicBezTo>
                  <a:cubicBezTo>
                    <a:pt x="683" y="9110"/>
                    <a:pt x="377" y="11176"/>
                    <a:pt x="202" y="13195"/>
                  </a:cubicBezTo>
                  <a:cubicBezTo>
                    <a:pt x="27" y="15214"/>
                    <a:pt x="-17" y="17186"/>
                    <a:pt x="5" y="18454"/>
                  </a:cubicBezTo>
                  <a:cubicBezTo>
                    <a:pt x="27" y="19722"/>
                    <a:pt x="114" y="20285"/>
                    <a:pt x="245" y="20708"/>
                  </a:cubicBezTo>
                  <a:cubicBezTo>
                    <a:pt x="377" y="21130"/>
                    <a:pt x="551" y="21412"/>
                    <a:pt x="1273" y="21506"/>
                  </a:cubicBezTo>
                  <a:cubicBezTo>
                    <a:pt x="1994" y="21600"/>
                    <a:pt x="3262" y="21506"/>
                    <a:pt x="4683" y="21365"/>
                  </a:cubicBezTo>
                  <a:cubicBezTo>
                    <a:pt x="6104" y="21224"/>
                    <a:pt x="7679" y="21037"/>
                    <a:pt x="9209" y="20896"/>
                  </a:cubicBezTo>
                  <a:cubicBezTo>
                    <a:pt x="10739" y="20755"/>
                    <a:pt x="12226" y="20661"/>
                    <a:pt x="13844" y="20614"/>
                  </a:cubicBezTo>
                  <a:cubicBezTo>
                    <a:pt x="15462" y="20567"/>
                    <a:pt x="17211" y="20567"/>
                    <a:pt x="18522" y="20708"/>
                  </a:cubicBezTo>
                  <a:cubicBezTo>
                    <a:pt x="19834" y="20849"/>
                    <a:pt x="20709" y="21130"/>
                    <a:pt x="21583" y="21412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27" name="Line">
              <a:extLst>
                <a:ext uri="{FF2B5EF4-FFF2-40B4-BE49-F238E27FC236}">
                  <a16:creationId xmlns:a16="http://schemas.microsoft.com/office/drawing/2014/main" id="{FB9D469B-A25C-424E-929B-0A29D5DDF082}"/>
                </a:ext>
              </a:extLst>
            </p:cNvPr>
            <p:cNvSpPr/>
            <p:nvPr/>
          </p:nvSpPr>
          <p:spPr>
            <a:xfrm>
              <a:off x="7910263" y="34112"/>
              <a:ext cx="118209" cy="3989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400" y="2667"/>
                    <a:pt x="4800" y="5333"/>
                    <a:pt x="7500" y="8044"/>
                  </a:cubicBezTo>
                  <a:cubicBezTo>
                    <a:pt x="10200" y="10756"/>
                    <a:pt x="13200" y="13511"/>
                    <a:pt x="15600" y="15778"/>
                  </a:cubicBezTo>
                  <a:cubicBezTo>
                    <a:pt x="18000" y="18044"/>
                    <a:pt x="19800" y="19822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28" name="Line">
              <a:extLst>
                <a:ext uri="{FF2B5EF4-FFF2-40B4-BE49-F238E27FC236}">
                  <a16:creationId xmlns:a16="http://schemas.microsoft.com/office/drawing/2014/main" id="{37F7E2EF-AFA3-D942-B144-4A2F84E01456}"/>
                </a:ext>
              </a:extLst>
            </p:cNvPr>
            <p:cNvSpPr/>
            <p:nvPr/>
          </p:nvSpPr>
          <p:spPr>
            <a:xfrm>
              <a:off x="9181397" y="487448"/>
              <a:ext cx="3417937" cy="332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67" extrusionOk="0">
                  <a:moveTo>
                    <a:pt x="0" y="7473"/>
                  </a:moveTo>
                  <a:cubicBezTo>
                    <a:pt x="138" y="6227"/>
                    <a:pt x="354" y="6188"/>
                    <a:pt x="641" y="5700"/>
                  </a:cubicBezTo>
                  <a:cubicBezTo>
                    <a:pt x="952" y="5170"/>
                    <a:pt x="1346" y="4109"/>
                    <a:pt x="1720" y="3049"/>
                  </a:cubicBezTo>
                  <a:cubicBezTo>
                    <a:pt x="2093" y="1988"/>
                    <a:pt x="2446" y="928"/>
                    <a:pt x="2825" y="397"/>
                  </a:cubicBezTo>
                  <a:cubicBezTo>
                    <a:pt x="3203" y="-133"/>
                    <a:pt x="3608" y="-133"/>
                    <a:pt x="3992" y="397"/>
                  </a:cubicBezTo>
                  <a:cubicBezTo>
                    <a:pt x="4376" y="928"/>
                    <a:pt x="4739" y="1988"/>
                    <a:pt x="5118" y="3049"/>
                  </a:cubicBezTo>
                  <a:cubicBezTo>
                    <a:pt x="5496" y="4109"/>
                    <a:pt x="5891" y="5170"/>
                    <a:pt x="6280" y="5700"/>
                  </a:cubicBezTo>
                  <a:cubicBezTo>
                    <a:pt x="6669" y="6230"/>
                    <a:pt x="7053" y="6230"/>
                    <a:pt x="7442" y="6230"/>
                  </a:cubicBezTo>
                  <a:cubicBezTo>
                    <a:pt x="7831" y="6230"/>
                    <a:pt x="8225" y="6230"/>
                    <a:pt x="8625" y="6230"/>
                  </a:cubicBezTo>
                  <a:cubicBezTo>
                    <a:pt x="9024" y="6230"/>
                    <a:pt x="9429" y="6230"/>
                    <a:pt x="9813" y="6760"/>
                  </a:cubicBezTo>
                  <a:cubicBezTo>
                    <a:pt x="10197" y="7291"/>
                    <a:pt x="10560" y="8351"/>
                    <a:pt x="10949" y="8881"/>
                  </a:cubicBezTo>
                  <a:cubicBezTo>
                    <a:pt x="11338" y="9412"/>
                    <a:pt x="11753" y="9412"/>
                    <a:pt x="12178" y="9412"/>
                  </a:cubicBezTo>
                  <a:cubicBezTo>
                    <a:pt x="12604" y="9412"/>
                    <a:pt x="13039" y="9412"/>
                    <a:pt x="13465" y="9412"/>
                  </a:cubicBezTo>
                  <a:cubicBezTo>
                    <a:pt x="13890" y="9412"/>
                    <a:pt x="14305" y="9412"/>
                    <a:pt x="14725" y="9412"/>
                  </a:cubicBezTo>
                  <a:cubicBezTo>
                    <a:pt x="15146" y="9412"/>
                    <a:pt x="15571" y="9412"/>
                    <a:pt x="15965" y="9942"/>
                  </a:cubicBezTo>
                  <a:cubicBezTo>
                    <a:pt x="16359" y="10472"/>
                    <a:pt x="16723" y="11533"/>
                    <a:pt x="17117" y="12593"/>
                  </a:cubicBezTo>
                  <a:cubicBezTo>
                    <a:pt x="17511" y="13654"/>
                    <a:pt x="17937" y="14714"/>
                    <a:pt x="18383" y="15244"/>
                  </a:cubicBezTo>
                  <a:cubicBezTo>
                    <a:pt x="18829" y="15775"/>
                    <a:pt x="19296" y="15775"/>
                    <a:pt x="19706" y="16305"/>
                  </a:cubicBezTo>
                  <a:cubicBezTo>
                    <a:pt x="20115" y="16835"/>
                    <a:pt x="20468" y="17896"/>
                    <a:pt x="20821" y="18956"/>
                  </a:cubicBezTo>
                  <a:cubicBezTo>
                    <a:pt x="21099" y="19793"/>
                    <a:pt x="21378" y="20630"/>
                    <a:pt x="21600" y="21467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29" name="Line">
              <a:extLst>
                <a:ext uri="{FF2B5EF4-FFF2-40B4-BE49-F238E27FC236}">
                  <a16:creationId xmlns:a16="http://schemas.microsoft.com/office/drawing/2014/main" id="{9014FB07-13A5-3A41-818E-10AF1C4E3B6A}"/>
                </a:ext>
              </a:extLst>
            </p:cNvPr>
            <p:cNvSpPr/>
            <p:nvPr/>
          </p:nvSpPr>
          <p:spPr>
            <a:xfrm>
              <a:off x="9176075" y="506944"/>
              <a:ext cx="201940" cy="27926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76" y="305"/>
                    <a:pt x="351" y="610"/>
                    <a:pt x="527" y="990"/>
                  </a:cubicBezTo>
                  <a:cubicBezTo>
                    <a:pt x="702" y="1371"/>
                    <a:pt x="878" y="1829"/>
                    <a:pt x="1054" y="2235"/>
                  </a:cubicBezTo>
                  <a:cubicBezTo>
                    <a:pt x="1229" y="2641"/>
                    <a:pt x="1405" y="2997"/>
                    <a:pt x="1668" y="3346"/>
                  </a:cubicBezTo>
                  <a:cubicBezTo>
                    <a:pt x="1932" y="3695"/>
                    <a:pt x="2283" y="4038"/>
                    <a:pt x="2546" y="4419"/>
                  </a:cubicBezTo>
                  <a:cubicBezTo>
                    <a:pt x="2810" y="4800"/>
                    <a:pt x="2985" y="5219"/>
                    <a:pt x="3073" y="5651"/>
                  </a:cubicBezTo>
                  <a:cubicBezTo>
                    <a:pt x="3161" y="6083"/>
                    <a:pt x="3161" y="6527"/>
                    <a:pt x="3249" y="6965"/>
                  </a:cubicBezTo>
                  <a:cubicBezTo>
                    <a:pt x="3337" y="7403"/>
                    <a:pt x="3512" y="7835"/>
                    <a:pt x="3951" y="8248"/>
                  </a:cubicBezTo>
                  <a:cubicBezTo>
                    <a:pt x="4390" y="8660"/>
                    <a:pt x="5093" y="9054"/>
                    <a:pt x="5795" y="9448"/>
                  </a:cubicBezTo>
                  <a:cubicBezTo>
                    <a:pt x="6498" y="9841"/>
                    <a:pt x="7200" y="10235"/>
                    <a:pt x="7815" y="10584"/>
                  </a:cubicBezTo>
                  <a:cubicBezTo>
                    <a:pt x="8429" y="10933"/>
                    <a:pt x="8956" y="11238"/>
                    <a:pt x="9307" y="11594"/>
                  </a:cubicBezTo>
                  <a:cubicBezTo>
                    <a:pt x="9658" y="11949"/>
                    <a:pt x="9834" y="12356"/>
                    <a:pt x="10098" y="12737"/>
                  </a:cubicBezTo>
                  <a:cubicBezTo>
                    <a:pt x="10361" y="13117"/>
                    <a:pt x="10712" y="13473"/>
                    <a:pt x="11063" y="13841"/>
                  </a:cubicBezTo>
                  <a:cubicBezTo>
                    <a:pt x="11415" y="14210"/>
                    <a:pt x="11766" y="14590"/>
                    <a:pt x="12117" y="14933"/>
                  </a:cubicBezTo>
                  <a:cubicBezTo>
                    <a:pt x="12468" y="15276"/>
                    <a:pt x="12819" y="15581"/>
                    <a:pt x="13258" y="15892"/>
                  </a:cubicBezTo>
                  <a:cubicBezTo>
                    <a:pt x="13698" y="16203"/>
                    <a:pt x="14224" y="16521"/>
                    <a:pt x="14751" y="16825"/>
                  </a:cubicBezTo>
                  <a:cubicBezTo>
                    <a:pt x="15278" y="17130"/>
                    <a:pt x="15805" y="17422"/>
                    <a:pt x="16244" y="17708"/>
                  </a:cubicBezTo>
                  <a:cubicBezTo>
                    <a:pt x="16683" y="17994"/>
                    <a:pt x="17034" y="18273"/>
                    <a:pt x="17473" y="18527"/>
                  </a:cubicBezTo>
                  <a:cubicBezTo>
                    <a:pt x="17912" y="18781"/>
                    <a:pt x="18439" y="19010"/>
                    <a:pt x="18878" y="19257"/>
                  </a:cubicBezTo>
                  <a:cubicBezTo>
                    <a:pt x="19317" y="19505"/>
                    <a:pt x="19668" y="19771"/>
                    <a:pt x="19932" y="20044"/>
                  </a:cubicBezTo>
                  <a:cubicBezTo>
                    <a:pt x="20195" y="20317"/>
                    <a:pt x="20371" y="20597"/>
                    <a:pt x="20546" y="20832"/>
                  </a:cubicBezTo>
                  <a:cubicBezTo>
                    <a:pt x="20722" y="21067"/>
                    <a:pt x="20898" y="21257"/>
                    <a:pt x="21073" y="21378"/>
                  </a:cubicBezTo>
                  <a:cubicBezTo>
                    <a:pt x="21249" y="21498"/>
                    <a:pt x="21424" y="21549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30" name="Line">
              <a:extLst>
                <a:ext uri="{FF2B5EF4-FFF2-40B4-BE49-F238E27FC236}">
                  <a16:creationId xmlns:a16="http://schemas.microsoft.com/office/drawing/2014/main" id="{F273F0A2-FE97-1848-AE8C-363BDF5DC585}"/>
                </a:ext>
              </a:extLst>
            </p:cNvPr>
            <p:cNvSpPr/>
            <p:nvPr/>
          </p:nvSpPr>
          <p:spPr>
            <a:xfrm>
              <a:off x="12599633" y="531571"/>
              <a:ext cx="63300" cy="29798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4" h="21600" extrusionOk="0">
                  <a:moveTo>
                    <a:pt x="8157" y="0"/>
                  </a:moveTo>
                  <a:cubicBezTo>
                    <a:pt x="9264" y="190"/>
                    <a:pt x="10372" y="381"/>
                    <a:pt x="12034" y="678"/>
                  </a:cubicBezTo>
                  <a:cubicBezTo>
                    <a:pt x="13695" y="976"/>
                    <a:pt x="15911" y="1380"/>
                    <a:pt x="17295" y="1773"/>
                  </a:cubicBezTo>
                  <a:cubicBezTo>
                    <a:pt x="18680" y="2166"/>
                    <a:pt x="19234" y="2547"/>
                    <a:pt x="19510" y="2987"/>
                  </a:cubicBezTo>
                  <a:cubicBezTo>
                    <a:pt x="19787" y="3427"/>
                    <a:pt x="19787" y="3927"/>
                    <a:pt x="18957" y="4356"/>
                  </a:cubicBezTo>
                  <a:cubicBezTo>
                    <a:pt x="18126" y="4784"/>
                    <a:pt x="16464" y="5141"/>
                    <a:pt x="15080" y="5474"/>
                  </a:cubicBezTo>
                  <a:cubicBezTo>
                    <a:pt x="13695" y="5808"/>
                    <a:pt x="12587" y="6117"/>
                    <a:pt x="11757" y="6474"/>
                  </a:cubicBezTo>
                  <a:cubicBezTo>
                    <a:pt x="10926" y="6831"/>
                    <a:pt x="10372" y="7236"/>
                    <a:pt x="9541" y="7605"/>
                  </a:cubicBezTo>
                  <a:cubicBezTo>
                    <a:pt x="8711" y="7974"/>
                    <a:pt x="7603" y="8307"/>
                    <a:pt x="6495" y="8646"/>
                  </a:cubicBezTo>
                  <a:cubicBezTo>
                    <a:pt x="5387" y="8985"/>
                    <a:pt x="4280" y="9330"/>
                    <a:pt x="3449" y="9693"/>
                  </a:cubicBezTo>
                  <a:cubicBezTo>
                    <a:pt x="2618" y="10056"/>
                    <a:pt x="2064" y="10437"/>
                    <a:pt x="1788" y="10800"/>
                  </a:cubicBezTo>
                  <a:cubicBezTo>
                    <a:pt x="1511" y="11163"/>
                    <a:pt x="1511" y="11508"/>
                    <a:pt x="1234" y="11901"/>
                  </a:cubicBezTo>
                  <a:cubicBezTo>
                    <a:pt x="957" y="12294"/>
                    <a:pt x="403" y="12734"/>
                    <a:pt x="126" y="13139"/>
                  </a:cubicBezTo>
                  <a:cubicBezTo>
                    <a:pt x="-151" y="13543"/>
                    <a:pt x="-151" y="13912"/>
                    <a:pt x="2064" y="14227"/>
                  </a:cubicBezTo>
                  <a:cubicBezTo>
                    <a:pt x="4280" y="14543"/>
                    <a:pt x="8710" y="14805"/>
                    <a:pt x="11757" y="15037"/>
                  </a:cubicBezTo>
                  <a:cubicBezTo>
                    <a:pt x="14803" y="15269"/>
                    <a:pt x="16464" y="15471"/>
                    <a:pt x="17572" y="15751"/>
                  </a:cubicBezTo>
                  <a:cubicBezTo>
                    <a:pt x="18680" y="16030"/>
                    <a:pt x="19234" y="16387"/>
                    <a:pt x="19234" y="16703"/>
                  </a:cubicBezTo>
                  <a:cubicBezTo>
                    <a:pt x="19234" y="17018"/>
                    <a:pt x="18680" y="17292"/>
                    <a:pt x="18126" y="17583"/>
                  </a:cubicBezTo>
                  <a:cubicBezTo>
                    <a:pt x="17572" y="17875"/>
                    <a:pt x="17018" y="18184"/>
                    <a:pt x="17018" y="18518"/>
                  </a:cubicBezTo>
                  <a:cubicBezTo>
                    <a:pt x="17018" y="18851"/>
                    <a:pt x="17572" y="19208"/>
                    <a:pt x="18403" y="19565"/>
                  </a:cubicBezTo>
                  <a:cubicBezTo>
                    <a:pt x="19234" y="19922"/>
                    <a:pt x="20341" y="20279"/>
                    <a:pt x="20895" y="20577"/>
                  </a:cubicBezTo>
                  <a:cubicBezTo>
                    <a:pt x="21449" y="20874"/>
                    <a:pt x="21449" y="21112"/>
                    <a:pt x="21172" y="21261"/>
                  </a:cubicBezTo>
                  <a:cubicBezTo>
                    <a:pt x="20895" y="21410"/>
                    <a:pt x="20341" y="21469"/>
                    <a:pt x="18680" y="21511"/>
                  </a:cubicBezTo>
                  <a:cubicBezTo>
                    <a:pt x="17018" y="21552"/>
                    <a:pt x="14249" y="21576"/>
                    <a:pt x="1148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31" name="Line">
              <a:extLst>
                <a:ext uri="{FF2B5EF4-FFF2-40B4-BE49-F238E27FC236}">
                  <a16:creationId xmlns:a16="http://schemas.microsoft.com/office/drawing/2014/main" id="{43EC72C6-2C11-5449-8729-FD4DDDBF9830}"/>
                </a:ext>
              </a:extLst>
            </p:cNvPr>
            <p:cNvSpPr/>
            <p:nvPr/>
          </p:nvSpPr>
          <p:spPr>
            <a:xfrm>
              <a:off x="9323835" y="3343939"/>
              <a:ext cx="3329529" cy="167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4" extrusionOk="0">
                  <a:moveTo>
                    <a:pt x="0" y="0"/>
                  </a:moveTo>
                  <a:cubicBezTo>
                    <a:pt x="245" y="635"/>
                    <a:pt x="490" y="1271"/>
                    <a:pt x="772" y="2012"/>
                  </a:cubicBezTo>
                  <a:cubicBezTo>
                    <a:pt x="1054" y="2753"/>
                    <a:pt x="1374" y="3600"/>
                    <a:pt x="1704" y="4129"/>
                  </a:cubicBezTo>
                  <a:cubicBezTo>
                    <a:pt x="2034" y="4659"/>
                    <a:pt x="2375" y="4871"/>
                    <a:pt x="2716" y="5294"/>
                  </a:cubicBezTo>
                  <a:cubicBezTo>
                    <a:pt x="3057" y="5718"/>
                    <a:pt x="3398" y="6353"/>
                    <a:pt x="3744" y="6882"/>
                  </a:cubicBezTo>
                  <a:cubicBezTo>
                    <a:pt x="4090" y="7412"/>
                    <a:pt x="4441" y="7835"/>
                    <a:pt x="4798" y="8471"/>
                  </a:cubicBezTo>
                  <a:cubicBezTo>
                    <a:pt x="5155" y="9106"/>
                    <a:pt x="5517" y="9953"/>
                    <a:pt x="5853" y="10694"/>
                  </a:cubicBezTo>
                  <a:cubicBezTo>
                    <a:pt x="6188" y="11435"/>
                    <a:pt x="6497" y="12071"/>
                    <a:pt x="6822" y="12600"/>
                  </a:cubicBezTo>
                  <a:cubicBezTo>
                    <a:pt x="7147" y="13129"/>
                    <a:pt x="7488" y="13553"/>
                    <a:pt x="7834" y="14188"/>
                  </a:cubicBezTo>
                  <a:cubicBezTo>
                    <a:pt x="8180" y="14824"/>
                    <a:pt x="8531" y="15671"/>
                    <a:pt x="8893" y="16200"/>
                  </a:cubicBezTo>
                  <a:cubicBezTo>
                    <a:pt x="9256" y="16729"/>
                    <a:pt x="9628" y="16941"/>
                    <a:pt x="9980" y="17259"/>
                  </a:cubicBezTo>
                  <a:cubicBezTo>
                    <a:pt x="10331" y="17576"/>
                    <a:pt x="10662" y="18000"/>
                    <a:pt x="11013" y="18318"/>
                  </a:cubicBezTo>
                  <a:cubicBezTo>
                    <a:pt x="11364" y="18635"/>
                    <a:pt x="11737" y="18847"/>
                    <a:pt x="12137" y="19165"/>
                  </a:cubicBezTo>
                  <a:cubicBezTo>
                    <a:pt x="12536" y="19482"/>
                    <a:pt x="12962" y="19906"/>
                    <a:pt x="13367" y="20118"/>
                  </a:cubicBezTo>
                  <a:cubicBezTo>
                    <a:pt x="13772" y="20329"/>
                    <a:pt x="14155" y="20329"/>
                    <a:pt x="14544" y="20435"/>
                  </a:cubicBezTo>
                  <a:cubicBezTo>
                    <a:pt x="14933" y="20541"/>
                    <a:pt x="15327" y="20753"/>
                    <a:pt x="15753" y="20859"/>
                  </a:cubicBezTo>
                  <a:cubicBezTo>
                    <a:pt x="16179" y="20965"/>
                    <a:pt x="16637" y="20965"/>
                    <a:pt x="17047" y="21071"/>
                  </a:cubicBezTo>
                  <a:cubicBezTo>
                    <a:pt x="17457" y="21176"/>
                    <a:pt x="17819" y="21388"/>
                    <a:pt x="18229" y="21494"/>
                  </a:cubicBezTo>
                  <a:cubicBezTo>
                    <a:pt x="18639" y="21600"/>
                    <a:pt x="19097" y="21600"/>
                    <a:pt x="19534" y="21494"/>
                  </a:cubicBezTo>
                  <a:cubicBezTo>
                    <a:pt x="19970" y="21388"/>
                    <a:pt x="20386" y="21176"/>
                    <a:pt x="20727" y="20753"/>
                  </a:cubicBezTo>
                  <a:cubicBezTo>
                    <a:pt x="21067" y="20329"/>
                    <a:pt x="21334" y="19694"/>
                    <a:pt x="21600" y="19059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32" name="Line">
              <a:extLst>
                <a:ext uri="{FF2B5EF4-FFF2-40B4-BE49-F238E27FC236}">
                  <a16:creationId xmlns:a16="http://schemas.microsoft.com/office/drawing/2014/main" id="{D3364EFE-AE13-D348-AC82-8AB4E3838021}"/>
                </a:ext>
              </a:extLst>
            </p:cNvPr>
            <p:cNvSpPr/>
            <p:nvPr/>
          </p:nvSpPr>
          <p:spPr>
            <a:xfrm>
              <a:off x="9638846" y="823131"/>
              <a:ext cx="118419" cy="167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2" h="21046" extrusionOk="0">
                  <a:moveTo>
                    <a:pt x="14241" y="496"/>
                  </a:moveTo>
                  <a:cubicBezTo>
                    <a:pt x="12465" y="84"/>
                    <a:pt x="10690" y="-327"/>
                    <a:pt x="8767" y="393"/>
                  </a:cubicBezTo>
                  <a:cubicBezTo>
                    <a:pt x="6843" y="1113"/>
                    <a:pt x="4772" y="2964"/>
                    <a:pt x="2997" y="5742"/>
                  </a:cubicBezTo>
                  <a:cubicBezTo>
                    <a:pt x="1221" y="8519"/>
                    <a:pt x="-258" y="12222"/>
                    <a:pt x="38" y="14999"/>
                  </a:cubicBezTo>
                  <a:cubicBezTo>
                    <a:pt x="334" y="17776"/>
                    <a:pt x="2405" y="19627"/>
                    <a:pt x="6252" y="20450"/>
                  </a:cubicBezTo>
                  <a:cubicBezTo>
                    <a:pt x="10098" y="21273"/>
                    <a:pt x="15720" y="21067"/>
                    <a:pt x="21342" y="20862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33" name="Line">
              <a:extLst>
                <a:ext uri="{FF2B5EF4-FFF2-40B4-BE49-F238E27FC236}">
                  <a16:creationId xmlns:a16="http://schemas.microsoft.com/office/drawing/2014/main" id="{D267C7F2-984B-9440-A7CC-62EC7F4A3E70}"/>
                </a:ext>
              </a:extLst>
            </p:cNvPr>
            <p:cNvSpPr/>
            <p:nvPr/>
          </p:nvSpPr>
          <p:spPr>
            <a:xfrm>
              <a:off x="9872365" y="905897"/>
              <a:ext cx="73600" cy="783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02" h="21470" extrusionOk="0">
                  <a:moveTo>
                    <a:pt x="9142" y="0"/>
                  </a:moveTo>
                  <a:cubicBezTo>
                    <a:pt x="6844" y="450"/>
                    <a:pt x="4546" y="900"/>
                    <a:pt x="2708" y="2250"/>
                  </a:cubicBezTo>
                  <a:cubicBezTo>
                    <a:pt x="870" y="3600"/>
                    <a:pt x="-509" y="5850"/>
                    <a:pt x="180" y="9225"/>
                  </a:cubicBezTo>
                  <a:cubicBezTo>
                    <a:pt x="870" y="12600"/>
                    <a:pt x="3627" y="17100"/>
                    <a:pt x="6385" y="19350"/>
                  </a:cubicBezTo>
                  <a:cubicBezTo>
                    <a:pt x="9142" y="21600"/>
                    <a:pt x="11899" y="21600"/>
                    <a:pt x="14427" y="21375"/>
                  </a:cubicBezTo>
                  <a:cubicBezTo>
                    <a:pt x="16955" y="21150"/>
                    <a:pt x="19253" y="20700"/>
                    <a:pt x="20172" y="18000"/>
                  </a:cubicBezTo>
                  <a:cubicBezTo>
                    <a:pt x="21091" y="15300"/>
                    <a:pt x="20631" y="10350"/>
                    <a:pt x="17874" y="6750"/>
                  </a:cubicBezTo>
                  <a:cubicBezTo>
                    <a:pt x="15116" y="3150"/>
                    <a:pt x="10061" y="900"/>
                    <a:pt x="6844" y="675"/>
                  </a:cubicBezTo>
                  <a:cubicBezTo>
                    <a:pt x="3627" y="450"/>
                    <a:pt x="2248" y="2250"/>
                    <a:pt x="870" y="405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34" name="Line">
              <a:extLst>
                <a:ext uri="{FF2B5EF4-FFF2-40B4-BE49-F238E27FC236}">
                  <a16:creationId xmlns:a16="http://schemas.microsoft.com/office/drawing/2014/main" id="{017E01B6-16F2-5942-895F-6698C7761492}"/>
                </a:ext>
              </a:extLst>
            </p:cNvPr>
            <p:cNvSpPr/>
            <p:nvPr/>
          </p:nvSpPr>
          <p:spPr>
            <a:xfrm>
              <a:off x="10038008" y="900971"/>
              <a:ext cx="29553" cy="1083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400" y="5564"/>
                    <a:pt x="4800" y="11127"/>
                    <a:pt x="8400" y="14727"/>
                  </a:cubicBezTo>
                  <a:cubicBezTo>
                    <a:pt x="12000" y="18327"/>
                    <a:pt x="16800" y="19964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35" name="Line">
              <a:extLst>
                <a:ext uri="{FF2B5EF4-FFF2-40B4-BE49-F238E27FC236}">
                  <a16:creationId xmlns:a16="http://schemas.microsoft.com/office/drawing/2014/main" id="{49075E9E-35A7-014C-946C-E16132938F2B}"/>
                </a:ext>
              </a:extLst>
            </p:cNvPr>
            <p:cNvSpPr/>
            <p:nvPr/>
          </p:nvSpPr>
          <p:spPr>
            <a:xfrm>
              <a:off x="10035687" y="882548"/>
              <a:ext cx="123967" cy="1218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1" h="21376" extrusionOk="0">
                  <a:moveTo>
                    <a:pt x="397" y="7552"/>
                  </a:moveTo>
                  <a:cubicBezTo>
                    <a:pt x="116" y="6112"/>
                    <a:pt x="-164" y="4672"/>
                    <a:pt x="117" y="3376"/>
                  </a:cubicBezTo>
                  <a:cubicBezTo>
                    <a:pt x="397" y="2080"/>
                    <a:pt x="1239" y="928"/>
                    <a:pt x="4324" y="352"/>
                  </a:cubicBezTo>
                  <a:cubicBezTo>
                    <a:pt x="7410" y="-224"/>
                    <a:pt x="12740" y="-224"/>
                    <a:pt x="15966" y="1360"/>
                  </a:cubicBezTo>
                  <a:cubicBezTo>
                    <a:pt x="19192" y="2944"/>
                    <a:pt x="20314" y="6112"/>
                    <a:pt x="20875" y="8992"/>
                  </a:cubicBezTo>
                  <a:cubicBezTo>
                    <a:pt x="21436" y="11872"/>
                    <a:pt x="21436" y="14464"/>
                    <a:pt x="19052" y="16480"/>
                  </a:cubicBezTo>
                  <a:cubicBezTo>
                    <a:pt x="16667" y="18496"/>
                    <a:pt x="11898" y="19936"/>
                    <a:pt x="7129" y="2137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36" name="Line">
              <a:extLst>
                <a:ext uri="{FF2B5EF4-FFF2-40B4-BE49-F238E27FC236}">
                  <a16:creationId xmlns:a16="http://schemas.microsoft.com/office/drawing/2014/main" id="{9ADDDD2D-76C5-9845-B8D1-D3C7E04CB5B6}"/>
                </a:ext>
              </a:extLst>
            </p:cNvPr>
            <p:cNvSpPr/>
            <p:nvPr/>
          </p:nvSpPr>
          <p:spPr>
            <a:xfrm>
              <a:off x="10268551" y="915748"/>
              <a:ext cx="124083" cy="87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0" h="21422" extrusionOk="0">
                  <a:moveTo>
                    <a:pt x="1017" y="0"/>
                  </a:moveTo>
                  <a:cubicBezTo>
                    <a:pt x="448" y="6000"/>
                    <a:pt x="-120" y="12000"/>
                    <a:pt x="22" y="15800"/>
                  </a:cubicBezTo>
                  <a:cubicBezTo>
                    <a:pt x="164" y="19600"/>
                    <a:pt x="1017" y="21200"/>
                    <a:pt x="4712" y="21400"/>
                  </a:cubicBezTo>
                  <a:cubicBezTo>
                    <a:pt x="8406" y="21600"/>
                    <a:pt x="14943" y="20400"/>
                    <a:pt x="21480" y="192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37" name="Line">
              <a:extLst>
                <a:ext uri="{FF2B5EF4-FFF2-40B4-BE49-F238E27FC236}">
                  <a16:creationId xmlns:a16="http://schemas.microsoft.com/office/drawing/2014/main" id="{FDD2B290-3FEA-B445-B5C8-AAEFB38CA60C}"/>
                </a:ext>
              </a:extLst>
            </p:cNvPr>
            <p:cNvSpPr/>
            <p:nvPr/>
          </p:nvSpPr>
          <p:spPr>
            <a:xfrm>
              <a:off x="10299051" y="935449"/>
              <a:ext cx="78807" cy="197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38" name="Line">
              <a:extLst>
                <a:ext uri="{FF2B5EF4-FFF2-40B4-BE49-F238E27FC236}">
                  <a16:creationId xmlns:a16="http://schemas.microsoft.com/office/drawing/2014/main" id="{71FDF98B-C39B-D745-B9C1-06CCE41E2449}"/>
                </a:ext>
              </a:extLst>
            </p:cNvPr>
            <p:cNvSpPr/>
            <p:nvPr/>
          </p:nvSpPr>
          <p:spPr>
            <a:xfrm>
              <a:off x="10284275" y="876345"/>
              <a:ext cx="132986" cy="44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933" y="15200"/>
                    <a:pt x="5867" y="8800"/>
                    <a:pt x="9467" y="5200"/>
                  </a:cubicBezTo>
                  <a:cubicBezTo>
                    <a:pt x="13067" y="1600"/>
                    <a:pt x="17333" y="8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39" name="Line">
              <a:extLst>
                <a:ext uri="{FF2B5EF4-FFF2-40B4-BE49-F238E27FC236}">
                  <a16:creationId xmlns:a16="http://schemas.microsoft.com/office/drawing/2014/main" id="{572D19BA-D0F9-A749-BCDD-B0810A924BBF}"/>
                </a:ext>
              </a:extLst>
            </p:cNvPr>
            <p:cNvSpPr/>
            <p:nvPr/>
          </p:nvSpPr>
          <p:spPr>
            <a:xfrm>
              <a:off x="10604423" y="835427"/>
              <a:ext cx="171614" cy="2034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3" h="21414" extrusionOk="0">
                  <a:moveTo>
                    <a:pt x="0" y="6380"/>
                  </a:moveTo>
                  <a:cubicBezTo>
                    <a:pt x="1646" y="9836"/>
                    <a:pt x="3291" y="13292"/>
                    <a:pt x="4320" y="15712"/>
                  </a:cubicBezTo>
                  <a:cubicBezTo>
                    <a:pt x="5349" y="18131"/>
                    <a:pt x="5760" y="19513"/>
                    <a:pt x="5863" y="19772"/>
                  </a:cubicBezTo>
                  <a:cubicBezTo>
                    <a:pt x="5966" y="20032"/>
                    <a:pt x="5760" y="19168"/>
                    <a:pt x="5657" y="16748"/>
                  </a:cubicBezTo>
                  <a:cubicBezTo>
                    <a:pt x="5554" y="14329"/>
                    <a:pt x="5554" y="10355"/>
                    <a:pt x="6686" y="7331"/>
                  </a:cubicBezTo>
                  <a:cubicBezTo>
                    <a:pt x="7817" y="4307"/>
                    <a:pt x="10080" y="2233"/>
                    <a:pt x="11931" y="1110"/>
                  </a:cubicBezTo>
                  <a:cubicBezTo>
                    <a:pt x="13783" y="-13"/>
                    <a:pt x="15223" y="-186"/>
                    <a:pt x="16149" y="160"/>
                  </a:cubicBezTo>
                  <a:cubicBezTo>
                    <a:pt x="17074" y="505"/>
                    <a:pt x="17486" y="1369"/>
                    <a:pt x="16560" y="2752"/>
                  </a:cubicBezTo>
                  <a:cubicBezTo>
                    <a:pt x="15634" y="4134"/>
                    <a:pt x="13371" y="6035"/>
                    <a:pt x="11829" y="7331"/>
                  </a:cubicBezTo>
                  <a:cubicBezTo>
                    <a:pt x="10286" y="8627"/>
                    <a:pt x="9463" y="9318"/>
                    <a:pt x="9566" y="9664"/>
                  </a:cubicBezTo>
                  <a:cubicBezTo>
                    <a:pt x="9669" y="10009"/>
                    <a:pt x="10697" y="10009"/>
                    <a:pt x="12343" y="10096"/>
                  </a:cubicBezTo>
                  <a:cubicBezTo>
                    <a:pt x="13989" y="10182"/>
                    <a:pt x="16251" y="10355"/>
                    <a:pt x="18103" y="11478"/>
                  </a:cubicBezTo>
                  <a:cubicBezTo>
                    <a:pt x="19954" y="12601"/>
                    <a:pt x="21394" y="14675"/>
                    <a:pt x="21497" y="16057"/>
                  </a:cubicBezTo>
                  <a:cubicBezTo>
                    <a:pt x="21600" y="17440"/>
                    <a:pt x="20366" y="18131"/>
                    <a:pt x="18617" y="18908"/>
                  </a:cubicBezTo>
                  <a:cubicBezTo>
                    <a:pt x="16869" y="19686"/>
                    <a:pt x="14606" y="20550"/>
                    <a:pt x="12343" y="2141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40" name="Line">
              <a:extLst>
                <a:ext uri="{FF2B5EF4-FFF2-40B4-BE49-F238E27FC236}">
                  <a16:creationId xmlns:a16="http://schemas.microsoft.com/office/drawing/2014/main" id="{61038D6B-C9AC-FC46-96BA-A5C20069D01C}"/>
                </a:ext>
              </a:extLst>
            </p:cNvPr>
            <p:cNvSpPr/>
            <p:nvPr/>
          </p:nvSpPr>
          <p:spPr>
            <a:xfrm>
              <a:off x="10845764" y="900971"/>
              <a:ext cx="74759" cy="110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1" h="21094" extrusionOk="0">
                  <a:moveTo>
                    <a:pt x="0" y="10330"/>
                  </a:moveTo>
                  <a:cubicBezTo>
                    <a:pt x="2817" y="14087"/>
                    <a:pt x="5635" y="17843"/>
                    <a:pt x="8452" y="19722"/>
                  </a:cubicBezTo>
                  <a:cubicBezTo>
                    <a:pt x="11270" y="21600"/>
                    <a:pt x="14087" y="21600"/>
                    <a:pt x="16670" y="19409"/>
                  </a:cubicBezTo>
                  <a:cubicBezTo>
                    <a:pt x="19252" y="17217"/>
                    <a:pt x="21600" y="12835"/>
                    <a:pt x="21365" y="9235"/>
                  </a:cubicBezTo>
                  <a:cubicBezTo>
                    <a:pt x="21130" y="5635"/>
                    <a:pt x="18313" y="2817"/>
                    <a:pt x="15496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41" name="Line">
              <a:extLst>
                <a:ext uri="{FF2B5EF4-FFF2-40B4-BE49-F238E27FC236}">
                  <a16:creationId xmlns:a16="http://schemas.microsoft.com/office/drawing/2014/main" id="{14AE2402-78AE-9047-BC78-7792F2628B32}"/>
                </a:ext>
              </a:extLst>
            </p:cNvPr>
            <p:cNvSpPr/>
            <p:nvPr/>
          </p:nvSpPr>
          <p:spPr>
            <a:xfrm>
              <a:off x="11067404" y="910822"/>
              <a:ext cx="44330" cy="1083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400" y="3273"/>
                    <a:pt x="4800" y="6545"/>
                    <a:pt x="8400" y="10145"/>
                  </a:cubicBezTo>
                  <a:cubicBezTo>
                    <a:pt x="12000" y="13745"/>
                    <a:pt x="16800" y="17673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42" name="Line">
              <a:extLst>
                <a:ext uri="{FF2B5EF4-FFF2-40B4-BE49-F238E27FC236}">
                  <a16:creationId xmlns:a16="http://schemas.microsoft.com/office/drawing/2014/main" id="{B34836D5-DC4B-3840-82EC-772358600075}"/>
                </a:ext>
              </a:extLst>
            </p:cNvPr>
            <p:cNvSpPr/>
            <p:nvPr/>
          </p:nvSpPr>
          <p:spPr>
            <a:xfrm>
              <a:off x="11203418" y="920673"/>
              <a:ext cx="105329" cy="84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9" h="21425" extrusionOk="0">
                  <a:moveTo>
                    <a:pt x="384" y="0"/>
                  </a:moveTo>
                  <a:cubicBezTo>
                    <a:pt x="51" y="4569"/>
                    <a:pt x="-281" y="9138"/>
                    <a:pt x="384" y="12254"/>
                  </a:cubicBezTo>
                  <a:cubicBezTo>
                    <a:pt x="1048" y="15369"/>
                    <a:pt x="2710" y="17031"/>
                    <a:pt x="6033" y="18485"/>
                  </a:cubicBezTo>
                  <a:cubicBezTo>
                    <a:pt x="9356" y="19938"/>
                    <a:pt x="14341" y="21185"/>
                    <a:pt x="17165" y="21392"/>
                  </a:cubicBezTo>
                  <a:cubicBezTo>
                    <a:pt x="19990" y="21600"/>
                    <a:pt x="20654" y="20769"/>
                    <a:pt x="21319" y="1993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43" name="Line">
              <a:extLst>
                <a:ext uri="{FF2B5EF4-FFF2-40B4-BE49-F238E27FC236}">
                  <a16:creationId xmlns:a16="http://schemas.microsoft.com/office/drawing/2014/main" id="{082439E9-3059-C546-BD3F-7854F6F22EF6}"/>
                </a:ext>
              </a:extLst>
            </p:cNvPr>
            <p:cNvSpPr/>
            <p:nvPr/>
          </p:nvSpPr>
          <p:spPr>
            <a:xfrm>
              <a:off x="11436805" y="925598"/>
              <a:ext cx="59105" cy="113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400" y="2817"/>
                    <a:pt x="4800" y="5635"/>
                    <a:pt x="8400" y="9235"/>
                  </a:cubicBezTo>
                  <a:cubicBezTo>
                    <a:pt x="12000" y="12835"/>
                    <a:pt x="16800" y="17217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44" name="Line">
              <a:extLst>
                <a:ext uri="{FF2B5EF4-FFF2-40B4-BE49-F238E27FC236}">
                  <a16:creationId xmlns:a16="http://schemas.microsoft.com/office/drawing/2014/main" id="{E1629A0B-15FC-5848-B3C9-CB75D4F13C8B}"/>
                </a:ext>
              </a:extLst>
            </p:cNvPr>
            <p:cNvSpPr/>
            <p:nvPr/>
          </p:nvSpPr>
          <p:spPr>
            <a:xfrm>
              <a:off x="11470156" y="905926"/>
              <a:ext cx="145722" cy="1231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9" h="21311" extrusionOk="0">
                  <a:moveTo>
                    <a:pt x="161" y="10227"/>
                  </a:moveTo>
                  <a:cubicBezTo>
                    <a:pt x="-74" y="7953"/>
                    <a:pt x="-309" y="5679"/>
                    <a:pt x="1452" y="3832"/>
                  </a:cubicBezTo>
                  <a:cubicBezTo>
                    <a:pt x="3213" y="1985"/>
                    <a:pt x="6969" y="564"/>
                    <a:pt x="10139" y="137"/>
                  </a:cubicBezTo>
                  <a:cubicBezTo>
                    <a:pt x="13308" y="-289"/>
                    <a:pt x="15891" y="279"/>
                    <a:pt x="17887" y="1843"/>
                  </a:cubicBezTo>
                  <a:cubicBezTo>
                    <a:pt x="19882" y="3406"/>
                    <a:pt x="21291" y="5964"/>
                    <a:pt x="20704" y="8948"/>
                  </a:cubicBezTo>
                  <a:cubicBezTo>
                    <a:pt x="20117" y="11932"/>
                    <a:pt x="17534" y="15343"/>
                    <a:pt x="15304" y="17474"/>
                  </a:cubicBezTo>
                  <a:cubicBezTo>
                    <a:pt x="13074" y="19606"/>
                    <a:pt x="11195" y="20458"/>
                    <a:pt x="9317" y="21311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45" name="Line">
              <a:extLst>
                <a:ext uri="{FF2B5EF4-FFF2-40B4-BE49-F238E27FC236}">
                  <a16:creationId xmlns:a16="http://schemas.microsoft.com/office/drawing/2014/main" id="{F80AD732-F255-8B4E-9CB2-4FB5C195EF07}"/>
                </a:ext>
              </a:extLst>
            </p:cNvPr>
            <p:cNvSpPr/>
            <p:nvPr/>
          </p:nvSpPr>
          <p:spPr>
            <a:xfrm>
              <a:off x="9737563" y="1250671"/>
              <a:ext cx="39403" cy="1625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500" y="6109"/>
                    <a:pt x="9000" y="12218"/>
                    <a:pt x="12600" y="15818"/>
                  </a:cubicBezTo>
                  <a:cubicBezTo>
                    <a:pt x="16200" y="19418"/>
                    <a:pt x="18900" y="20509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46" name="Line">
              <a:extLst>
                <a:ext uri="{FF2B5EF4-FFF2-40B4-BE49-F238E27FC236}">
                  <a16:creationId xmlns:a16="http://schemas.microsoft.com/office/drawing/2014/main" id="{83441F11-F80F-6545-9743-4392554C51B1}"/>
                </a:ext>
              </a:extLst>
            </p:cNvPr>
            <p:cNvSpPr/>
            <p:nvPr/>
          </p:nvSpPr>
          <p:spPr>
            <a:xfrm>
              <a:off x="9747414" y="1216890"/>
              <a:ext cx="147761" cy="1913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22" extrusionOk="0">
                  <a:moveTo>
                    <a:pt x="0" y="7676"/>
                  </a:moveTo>
                  <a:cubicBezTo>
                    <a:pt x="2160" y="5460"/>
                    <a:pt x="4320" y="3245"/>
                    <a:pt x="6000" y="1953"/>
                  </a:cubicBezTo>
                  <a:cubicBezTo>
                    <a:pt x="7680" y="660"/>
                    <a:pt x="8880" y="291"/>
                    <a:pt x="10440" y="107"/>
                  </a:cubicBezTo>
                  <a:cubicBezTo>
                    <a:pt x="12000" y="-78"/>
                    <a:pt x="13920" y="-78"/>
                    <a:pt x="14760" y="568"/>
                  </a:cubicBezTo>
                  <a:cubicBezTo>
                    <a:pt x="15600" y="1214"/>
                    <a:pt x="15360" y="2507"/>
                    <a:pt x="14400" y="3891"/>
                  </a:cubicBezTo>
                  <a:cubicBezTo>
                    <a:pt x="13440" y="5276"/>
                    <a:pt x="11760" y="6753"/>
                    <a:pt x="10440" y="7768"/>
                  </a:cubicBezTo>
                  <a:cubicBezTo>
                    <a:pt x="9120" y="8784"/>
                    <a:pt x="8160" y="9337"/>
                    <a:pt x="8280" y="9430"/>
                  </a:cubicBezTo>
                  <a:cubicBezTo>
                    <a:pt x="8400" y="9522"/>
                    <a:pt x="9600" y="9153"/>
                    <a:pt x="11520" y="9060"/>
                  </a:cubicBezTo>
                  <a:cubicBezTo>
                    <a:pt x="13440" y="8968"/>
                    <a:pt x="16080" y="9153"/>
                    <a:pt x="18120" y="10076"/>
                  </a:cubicBezTo>
                  <a:cubicBezTo>
                    <a:pt x="20160" y="10999"/>
                    <a:pt x="21600" y="12660"/>
                    <a:pt x="21600" y="14322"/>
                  </a:cubicBezTo>
                  <a:cubicBezTo>
                    <a:pt x="21600" y="15984"/>
                    <a:pt x="20160" y="17645"/>
                    <a:pt x="17400" y="18845"/>
                  </a:cubicBezTo>
                  <a:cubicBezTo>
                    <a:pt x="14640" y="20045"/>
                    <a:pt x="10560" y="20784"/>
                    <a:pt x="6480" y="21522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47" name="Line">
              <a:extLst>
                <a:ext uri="{FF2B5EF4-FFF2-40B4-BE49-F238E27FC236}">
                  <a16:creationId xmlns:a16="http://schemas.microsoft.com/office/drawing/2014/main" id="{BD917019-B0F7-4D43-B3CD-B576E84B4A22}"/>
                </a:ext>
              </a:extLst>
            </p:cNvPr>
            <p:cNvSpPr/>
            <p:nvPr/>
          </p:nvSpPr>
          <p:spPr>
            <a:xfrm>
              <a:off x="9983830" y="1295735"/>
              <a:ext cx="103433" cy="1322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0" extrusionOk="0">
                  <a:moveTo>
                    <a:pt x="0" y="19080"/>
                  </a:moveTo>
                  <a:cubicBezTo>
                    <a:pt x="1371" y="14813"/>
                    <a:pt x="2743" y="10547"/>
                    <a:pt x="3600" y="7747"/>
                  </a:cubicBezTo>
                  <a:cubicBezTo>
                    <a:pt x="4457" y="4947"/>
                    <a:pt x="4800" y="3613"/>
                    <a:pt x="5486" y="2413"/>
                  </a:cubicBezTo>
                  <a:cubicBezTo>
                    <a:pt x="6171" y="1213"/>
                    <a:pt x="7200" y="147"/>
                    <a:pt x="8400" y="13"/>
                  </a:cubicBezTo>
                  <a:cubicBezTo>
                    <a:pt x="9600" y="-120"/>
                    <a:pt x="10971" y="680"/>
                    <a:pt x="13200" y="4413"/>
                  </a:cubicBezTo>
                  <a:cubicBezTo>
                    <a:pt x="15429" y="8147"/>
                    <a:pt x="18514" y="14813"/>
                    <a:pt x="21600" y="2148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48" name="Line">
              <a:extLst>
                <a:ext uri="{FF2B5EF4-FFF2-40B4-BE49-F238E27FC236}">
                  <a16:creationId xmlns:a16="http://schemas.microsoft.com/office/drawing/2014/main" id="{D7E78D10-761F-1E4C-8B68-D842B40747AF}"/>
                </a:ext>
              </a:extLst>
            </p:cNvPr>
            <p:cNvSpPr/>
            <p:nvPr/>
          </p:nvSpPr>
          <p:spPr>
            <a:xfrm>
              <a:off x="10008457" y="1363005"/>
              <a:ext cx="103433" cy="108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297" extrusionOk="0">
                  <a:moveTo>
                    <a:pt x="0" y="20297"/>
                  </a:moveTo>
                  <a:cubicBezTo>
                    <a:pt x="1371" y="11040"/>
                    <a:pt x="2743" y="1783"/>
                    <a:pt x="6343" y="240"/>
                  </a:cubicBezTo>
                  <a:cubicBezTo>
                    <a:pt x="9943" y="-1303"/>
                    <a:pt x="15771" y="4868"/>
                    <a:pt x="21600" y="1104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49" name="Line">
              <a:extLst>
                <a:ext uri="{FF2B5EF4-FFF2-40B4-BE49-F238E27FC236}">
                  <a16:creationId xmlns:a16="http://schemas.microsoft.com/office/drawing/2014/main" id="{7E806C45-801C-4544-A2C9-4E8DBBFC25D5}"/>
                </a:ext>
              </a:extLst>
            </p:cNvPr>
            <p:cNvSpPr/>
            <p:nvPr/>
          </p:nvSpPr>
          <p:spPr>
            <a:xfrm>
              <a:off x="10185769" y="1294999"/>
              <a:ext cx="39404" cy="1280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700" y="5815"/>
                    <a:pt x="5400" y="11631"/>
                    <a:pt x="9000" y="15231"/>
                  </a:cubicBezTo>
                  <a:cubicBezTo>
                    <a:pt x="12600" y="18831"/>
                    <a:pt x="17100" y="20215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50" name="Line">
              <a:extLst>
                <a:ext uri="{FF2B5EF4-FFF2-40B4-BE49-F238E27FC236}">
                  <a16:creationId xmlns:a16="http://schemas.microsoft.com/office/drawing/2014/main" id="{F79DCD00-2C9B-0242-A83F-59AD30FD5374}"/>
                </a:ext>
              </a:extLst>
            </p:cNvPr>
            <p:cNvSpPr/>
            <p:nvPr/>
          </p:nvSpPr>
          <p:spPr>
            <a:xfrm>
              <a:off x="10116814" y="1286471"/>
              <a:ext cx="182238" cy="33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71" extrusionOk="0">
                  <a:moveTo>
                    <a:pt x="0" y="20771"/>
                  </a:moveTo>
                  <a:cubicBezTo>
                    <a:pt x="584" y="15628"/>
                    <a:pt x="1168" y="10485"/>
                    <a:pt x="3405" y="6371"/>
                  </a:cubicBezTo>
                  <a:cubicBezTo>
                    <a:pt x="5643" y="2257"/>
                    <a:pt x="9535" y="-829"/>
                    <a:pt x="12843" y="200"/>
                  </a:cubicBezTo>
                  <a:cubicBezTo>
                    <a:pt x="16151" y="1228"/>
                    <a:pt x="18876" y="6371"/>
                    <a:pt x="21600" y="1151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51" name="Line">
              <a:extLst>
                <a:ext uri="{FF2B5EF4-FFF2-40B4-BE49-F238E27FC236}">
                  <a16:creationId xmlns:a16="http://schemas.microsoft.com/office/drawing/2014/main" id="{FF8E716F-9486-A44F-A098-2AB5731F3E22}"/>
                </a:ext>
              </a:extLst>
            </p:cNvPr>
            <p:cNvSpPr/>
            <p:nvPr/>
          </p:nvSpPr>
          <p:spPr>
            <a:xfrm>
              <a:off x="10369746" y="1313359"/>
              <a:ext cx="91843" cy="920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98" h="20885" extrusionOk="0">
                  <a:moveTo>
                    <a:pt x="14377" y="304"/>
                  </a:moveTo>
                  <a:cubicBezTo>
                    <a:pt x="12482" y="-69"/>
                    <a:pt x="10588" y="-441"/>
                    <a:pt x="8124" y="1421"/>
                  </a:cubicBezTo>
                  <a:cubicBezTo>
                    <a:pt x="5661" y="3283"/>
                    <a:pt x="2630" y="7380"/>
                    <a:pt x="1114" y="10359"/>
                  </a:cubicBezTo>
                  <a:cubicBezTo>
                    <a:pt x="-402" y="13338"/>
                    <a:pt x="-402" y="15200"/>
                    <a:pt x="1303" y="16876"/>
                  </a:cubicBezTo>
                  <a:cubicBezTo>
                    <a:pt x="3009" y="18552"/>
                    <a:pt x="6419" y="20042"/>
                    <a:pt x="10019" y="20600"/>
                  </a:cubicBezTo>
                  <a:cubicBezTo>
                    <a:pt x="13619" y="21159"/>
                    <a:pt x="17409" y="20787"/>
                    <a:pt x="21198" y="2041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52" name="Line">
              <a:extLst>
                <a:ext uri="{FF2B5EF4-FFF2-40B4-BE49-F238E27FC236}">
                  <a16:creationId xmlns:a16="http://schemas.microsoft.com/office/drawing/2014/main" id="{5AD2FF02-3253-E740-8F52-0351DB691FA2}"/>
                </a:ext>
              </a:extLst>
            </p:cNvPr>
            <p:cNvSpPr/>
            <p:nvPr/>
          </p:nvSpPr>
          <p:spPr>
            <a:xfrm>
              <a:off x="10542997" y="1299924"/>
              <a:ext cx="12173" cy="98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18" h="21600" extrusionOk="0">
                  <a:moveTo>
                    <a:pt x="3817" y="0"/>
                  </a:moveTo>
                  <a:cubicBezTo>
                    <a:pt x="1118" y="5400"/>
                    <a:pt x="-1582" y="10800"/>
                    <a:pt x="1118" y="14400"/>
                  </a:cubicBezTo>
                  <a:cubicBezTo>
                    <a:pt x="3818" y="18000"/>
                    <a:pt x="11918" y="19800"/>
                    <a:pt x="20018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53" name="Line">
              <a:extLst>
                <a:ext uri="{FF2B5EF4-FFF2-40B4-BE49-F238E27FC236}">
                  <a16:creationId xmlns:a16="http://schemas.microsoft.com/office/drawing/2014/main" id="{57DAF1F8-F30B-1D48-A6AA-6F7220FF0389}"/>
                </a:ext>
              </a:extLst>
            </p:cNvPr>
            <p:cNvSpPr/>
            <p:nvPr/>
          </p:nvSpPr>
          <p:spPr>
            <a:xfrm>
              <a:off x="10555170" y="1329476"/>
              <a:ext cx="108358" cy="344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945" y="16457"/>
                    <a:pt x="5891" y="11314"/>
                    <a:pt x="9491" y="7714"/>
                  </a:cubicBezTo>
                  <a:cubicBezTo>
                    <a:pt x="13091" y="4114"/>
                    <a:pt x="17345" y="2057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54" name="Line">
              <a:extLst>
                <a:ext uri="{FF2B5EF4-FFF2-40B4-BE49-F238E27FC236}">
                  <a16:creationId xmlns:a16="http://schemas.microsoft.com/office/drawing/2014/main" id="{74968D6F-7D32-E149-9D37-0929F9399505}"/>
                </a:ext>
              </a:extLst>
            </p:cNvPr>
            <p:cNvSpPr/>
            <p:nvPr/>
          </p:nvSpPr>
          <p:spPr>
            <a:xfrm>
              <a:off x="10653676" y="1235894"/>
              <a:ext cx="54179" cy="182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273" y="4476"/>
                    <a:pt x="6545" y="8951"/>
                    <a:pt x="9491" y="11968"/>
                  </a:cubicBezTo>
                  <a:cubicBezTo>
                    <a:pt x="12436" y="14984"/>
                    <a:pt x="15055" y="16541"/>
                    <a:pt x="17018" y="17903"/>
                  </a:cubicBezTo>
                  <a:cubicBezTo>
                    <a:pt x="18982" y="19265"/>
                    <a:pt x="20291" y="20432"/>
                    <a:pt x="20945" y="21016"/>
                  </a:cubicBezTo>
                  <a:cubicBezTo>
                    <a:pt x="21600" y="21600"/>
                    <a:pt x="21600" y="216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55" name="Line">
              <a:extLst>
                <a:ext uri="{FF2B5EF4-FFF2-40B4-BE49-F238E27FC236}">
                  <a16:creationId xmlns:a16="http://schemas.microsoft.com/office/drawing/2014/main" id="{4F8CC40C-828C-AB4F-A1E3-025E14CC4495}"/>
                </a:ext>
              </a:extLst>
            </p:cNvPr>
            <p:cNvSpPr/>
            <p:nvPr/>
          </p:nvSpPr>
          <p:spPr>
            <a:xfrm>
              <a:off x="9658758" y="1650354"/>
              <a:ext cx="103041" cy="1906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2" h="21436" extrusionOk="0">
                  <a:moveTo>
                    <a:pt x="16200" y="4349"/>
                  </a:moveTo>
                  <a:cubicBezTo>
                    <a:pt x="16538" y="3426"/>
                    <a:pt x="16875" y="2503"/>
                    <a:pt x="16538" y="1672"/>
                  </a:cubicBezTo>
                  <a:cubicBezTo>
                    <a:pt x="16200" y="841"/>
                    <a:pt x="15188" y="103"/>
                    <a:pt x="12994" y="10"/>
                  </a:cubicBezTo>
                  <a:cubicBezTo>
                    <a:pt x="10800" y="-82"/>
                    <a:pt x="7425" y="472"/>
                    <a:pt x="5063" y="1026"/>
                  </a:cubicBezTo>
                  <a:cubicBezTo>
                    <a:pt x="2700" y="1580"/>
                    <a:pt x="1350" y="2133"/>
                    <a:pt x="1013" y="2872"/>
                  </a:cubicBezTo>
                  <a:cubicBezTo>
                    <a:pt x="675" y="3610"/>
                    <a:pt x="1350" y="4533"/>
                    <a:pt x="4388" y="5733"/>
                  </a:cubicBezTo>
                  <a:cubicBezTo>
                    <a:pt x="7425" y="6933"/>
                    <a:pt x="12825" y="8410"/>
                    <a:pt x="16369" y="9610"/>
                  </a:cubicBezTo>
                  <a:cubicBezTo>
                    <a:pt x="19913" y="10810"/>
                    <a:pt x="21600" y="11733"/>
                    <a:pt x="21094" y="13395"/>
                  </a:cubicBezTo>
                  <a:cubicBezTo>
                    <a:pt x="20588" y="15056"/>
                    <a:pt x="17888" y="17456"/>
                    <a:pt x="14681" y="19026"/>
                  </a:cubicBezTo>
                  <a:cubicBezTo>
                    <a:pt x="11475" y="20595"/>
                    <a:pt x="7763" y="21333"/>
                    <a:pt x="5231" y="21426"/>
                  </a:cubicBezTo>
                  <a:cubicBezTo>
                    <a:pt x="2700" y="21518"/>
                    <a:pt x="1350" y="20964"/>
                    <a:pt x="0" y="2041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56" name="Line">
              <a:extLst>
                <a:ext uri="{FF2B5EF4-FFF2-40B4-BE49-F238E27FC236}">
                  <a16:creationId xmlns:a16="http://schemas.microsoft.com/office/drawing/2014/main" id="{0F698AB7-A775-C74A-8A6F-49D02E7134BD}"/>
                </a:ext>
              </a:extLst>
            </p:cNvPr>
            <p:cNvSpPr/>
            <p:nvPr/>
          </p:nvSpPr>
          <p:spPr>
            <a:xfrm>
              <a:off x="9865622" y="1702070"/>
              <a:ext cx="118209" cy="1445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33" extrusionOk="0">
                  <a:moveTo>
                    <a:pt x="0" y="18253"/>
                  </a:moveTo>
                  <a:cubicBezTo>
                    <a:pt x="900" y="14173"/>
                    <a:pt x="1800" y="10093"/>
                    <a:pt x="2700" y="6733"/>
                  </a:cubicBezTo>
                  <a:cubicBezTo>
                    <a:pt x="3600" y="3373"/>
                    <a:pt x="4500" y="733"/>
                    <a:pt x="5400" y="133"/>
                  </a:cubicBezTo>
                  <a:cubicBezTo>
                    <a:pt x="6300" y="-467"/>
                    <a:pt x="7200" y="973"/>
                    <a:pt x="9150" y="4213"/>
                  </a:cubicBezTo>
                  <a:cubicBezTo>
                    <a:pt x="11100" y="7453"/>
                    <a:pt x="14100" y="12493"/>
                    <a:pt x="16350" y="15613"/>
                  </a:cubicBezTo>
                  <a:cubicBezTo>
                    <a:pt x="18600" y="18733"/>
                    <a:pt x="20100" y="19933"/>
                    <a:pt x="21600" y="2113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57" name="Line">
              <a:extLst>
                <a:ext uri="{FF2B5EF4-FFF2-40B4-BE49-F238E27FC236}">
                  <a16:creationId xmlns:a16="http://schemas.microsoft.com/office/drawing/2014/main" id="{D1267A0E-F26C-9D4F-9937-2682545C4526}"/>
                </a:ext>
              </a:extLst>
            </p:cNvPr>
            <p:cNvSpPr/>
            <p:nvPr/>
          </p:nvSpPr>
          <p:spPr>
            <a:xfrm>
              <a:off x="9895174" y="1782607"/>
              <a:ext cx="88657" cy="14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58" name="Line">
              <a:extLst>
                <a:ext uri="{FF2B5EF4-FFF2-40B4-BE49-F238E27FC236}">
                  <a16:creationId xmlns:a16="http://schemas.microsoft.com/office/drawing/2014/main" id="{2F3F1761-2D02-1945-A208-88E89D3BB09E}"/>
                </a:ext>
              </a:extLst>
            </p:cNvPr>
            <p:cNvSpPr/>
            <p:nvPr/>
          </p:nvSpPr>
          <p:spPr>
            <a:xfrm>
              <a:off x="10094034" y="1718577"/>
              <a:ext cx="76959" cy="1182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94" h="21311" extrusionOk="0">
                  <a:moveTo>
                    <a:pt x="8944" y="0"/>
                  </a:moveTo>
                  <a:cubicBezTo>
                    <a:pt x="5794" y="2663"/>
                    <a:pt x="2644" y="5326"/>
                    <a:pt x="1069" y="8285"/>
                  </a:cubicBezTo>
                  <a:cubicBezTo>
                    <a:pt x="-506" y="11244"/>
                    <a:pt x="-506" y="14499"/>
                    <a:pt x="2194" y="16866"/>
                  </a:cubicBezTo>
                  <a:cubicBezTo>
                    <a:pt x="4894" y="19233"/>
                    <a:pt x="10294" y="20712"/>
                    <a:pt x="13894" y="21156"/>
                  </a:cubicBezTo>
                  <a:cubicBezTo>
                    <a:pt x="17494" y="21600"/>
                    <a:pt x="19294" y="21008"/>
                    <a:pt x="21094" y="2041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59" name="Line">
              <a:extLst>
                <a:ext uri="{FF2B5EF4-FFF2-40B4-BE49-F238E27FC236}">
                  <a16:creationId xmlns:a16="http://schemas.microsoft.com/office/drawing/2014/main" id="{51F5A143-6637-1E41-A5CC-BEB346F05B0C}"/>
                </a:ext>
              </a:extLst>
            </p:cNvPr>
            <p:cNvSpPr/>
            <p:nvPr/>
          </p:nvSpPr>
          <p:spPr>
            <a:xfrm>
              <a:off x="10141441" y="1773140"/>
              <a:ext cx="93582" cy="93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41" extrusionOk="0">
                  <a:moveTo>
                    <a:pt x="0" y="9969"/>
                  </a:moveTo>
                  <a:cubicBezTo>
                    <a:pt x="2653" y="6989"/>
                    <a:pt x="5305" y="4010"/>
                    <a:pt x="8337" y="2148"/>
                  </a:cubicBezTo>
                  <a:cubicBezTo>
                    <a:pt x="11368" y="286"/>
                    <a:pt x="14779" y="-459"/>
                    <a:pt x="16674" y="286"/>
                  </a:cubicBezTo>
                  <a:cubicBezTo>
                    <a:pt x="18568" y="1031"/>
                    <a:pt x="18947" y="3265"/>
                    <a:pt x="19516" y="6989"/>
                  </a:cubicBezTo>
                  <a:cubicBezTo>
                    <a:pt x="20084" y="10713"/>
                    <a:pt x="20842" y="15927"/>
                    <a:pt x="21600" y="21141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60" name="Line">
              <a:extLst>
                <a:ext uri="{FF2B5EF4-FFF2-40B4-BE49-F238E27FC236}">
                  <a16:creationId xmlns:a16="http://schemas.microsoft.com/office/drawing/2014/main" id="{2053CBE3-0C1B-4F46-9D5E-53974032B22E}"/>
                </a:ext>
              </a:extLst>
            </p:cNvPr>
            <p:cNvSpPr/>
            <p:nvPr/>
          </p:nvSpPr>
          <p:spPr>
            <a:xfrm>
              <a:off x="10328392" y="1733354"/>
              <a:ext cx="128271" cy="1070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2" h="21335" extrusionOk="0">
                  <a:moveTo>
                    <a:pt x="2496" y="0"/>
                  </a:moveTo>
                  <a:cubicBezTo>
                    <a:pt x="1129" y="4255"/>
                    <a:pt x="-238" y="8509"/>
                    <a:pt x="35" y="11782"/>
                  </a:cubicBezTo>
                  <a:cubicBezTo>
                    <a:pt x="309" y="15055"/>
                    <a:pt x="2223" y="17345"/>
                    <a:pt x="3727" y="18982"/>
                  </a:cubicBezTo>
                  <a:cubicBezTo>
                    <a:pt x="5230" y="20618"/>
                    <a:pt x="6324" y="21600"/>
                    <a:pt x="9195" y="21273"/>
                  </a:cubicBezTo>
                  <a:cubicBezTo>
                    <a:pt x="12066" y="20945"/>
                    <a:pt x="16714" y="19309"/>
                    <a:pt x="21362" y="1767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61" name="Line">
              <a:extLst>
                <a:ext uri="{FF2B5EF4-FFF2-40B4-BE49-F238E27FC236}">
                  <a16:creationId xmlns:a16="http://schemas.microsoft.com/office/drawing/2014/main" id="{507482AE-EC07-9747-9265-E0D82F15533C}"/>
                </a:ext>
              </a:extLst>
            </p:cNvPr>
            <p:cNvSpPr/>
            <p:nvPr/>
          </p:nvSpPr>
          <p:spPr>
            <a:xfrm>
              <a:off x="10353230" y="1767831"/>
              <a:ext cx="93582" cy="14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62" name="Line">
              <a:extLst>
                <a:ext uri="{FF2B5EF4-FFF2-40B4-BE49-F238E27FC236}">
                  <a16:creationId xmlns:a16="http://schemas.microsoft.com/office/drawing/2014/main" id="{582E924E-91EA-B047-B702-343F7DEDA6DD}"/>
                </a:ext>
              </a:extLst>
            </p:cNvPr>
            <p:cNvSpPr/>
            <p:nvPr/>
          </p:nvSpPr>
          <p:spPr>
            <a:xfrm>
              <a:off x="10353230" y="1679175"/>
              <a:ext cx="128060" cy="49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3046" y="18000"/>
                    <a:pt x="6092" y="14400"/>
                    <a:pt x="9692" y="10800"/>
                  </a:cubicBezTo>
                  <a:cubicBezTo>
                    <a:pt x="13292" y="7200"/>
                    <a:pt x="17446" y="36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63" name="Line">
              <a:extLst>
                <a:ext uri="{FF2B5EF4-FFF2-40B4-BE49-F238E27FC236}">
                  <a16:creationId xmlns:a16="http://schemas.microsoft.com/office/drawing/2014/main" id="{6CFA2B77-D640-CC49-948D-AFA812E287C5}"/>
                </a:ext>
              </a:extLst>
            </p:cNvPr>
            <p:cNvSpPr/>
            <p:nvPr/>
          </p:nvSpPr>
          <p:spPr>
            <a:xfrm>
              <a:off x="10609348" y="1724828"/>
              <a:ext cx="221641" cy="146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06" extrusionOk="0">
                  <a:moveTo>
                    <a:pt x="0" y="21406"/>
                  </a:moveTo>
                  <a:cubicBezTo>
                    <a:pt x="0" y="16126"/>
                    <a:pt x="0" y="10846"/>
                    <a:pt x="80" y="7606"/>
                  </a:cubicBezTo>
                  <a:cubicBezTo>
                    <a:pt x="160" y="4366"/>
                    <a:pt x="320" y="3166"/>
                    <a:pt x="720" y="3406"/>
                  </a:cubicBezTo>
                  <a:cubicBezTo>
                    <a:pt x="1120" y="3646"/>
                    <a:pt x="1760" y="5326"/>
                    <a:pt x="2640" y="7006"/>
                  </a:cubicBezTo>
                  <a:cubicBezTo>
                    <a:pt x="3520" y="8686"/>
                    <a:pt x="4640" y="10366"/>
                    <a:pt x="5600" y="11206"/>
                  </a:cubicBezTo>
                  <a:cubicBezTo>
                    <a:pt x="6560" y="12046"/>
                    <a:pt x="7360" y="12046"/>
                    <a:pt x="8080" y="11566"/>
                  </a:cubicBezTo>
                  <a:cubicBezTo>
                    <a:pt x="8800" y="11086"/>
                    <a:pt x="9440" y="10126"/>
                    <a:pt x="9920" y="9046"/>
                  </a:cubicBezTo>
                  <a:cubicBezTo>
                    <a:pt x="10400" y="7966"/>
                    <a:pt x="10720" y="6766"/>
                    <a:pt x="11040" y="5446"/>
                  </a:cubicBezTo>
                  <a:cubicBezTo>
                    <a:pt x="11360" y="4126"/>
                    <a:pt x="11680" y="2686"/>
                    <a:pt x="12160" y="1606"/>
                  </a:cubicBezTo>
                  <a:cubicBezTo>
                    <a:pt x="12640" y="526"/>
                    <a:pt x="13280" y="-194"/>
                    <a:pt x="13760" y="46"/>
                  </a:cubicBezTo>
                  <a:cubicBezTo>
                    <a:pt x="14240" y="286"/>
                    <a:pt x="14560" y="1486"/>
                    <a:pt x="15120" y="4006"/>
                  </a:cubicBezTo>
                  <a:cubicBezTo>
                    <a:pt x="15680" y="6526"/>
                    <a:pt x="16480" y="10366"/>
                    <a:pt x="17600" y="12886"/>
                  </a:cubicBezTo>
                  <a:cubicBezTo>
                    <a:pt x="18720" y="15406"/>
                    <a:pt x="20160" y="16606"/>
                    <a:pt x="21600" y="1780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64" name="Line">
              <a:extLst>
                <a:ext uri="{FF2B5EF4-FFF2-40B4-BE49-F238E27FC236}">
                  <a16:creationId xmlns:a16="http://schemas.microsoft.com/office/drawing/2014/main" id="{4503C1F6-666F-2443-AA9F-F8AE3DCC5333}"/>
                </a:ext>
              </a:extLst>
            </p:cNvPr>
            <p:cNvSpPr/>
            <p:nvPr/>
          </p:nvSpPr>
          <p:spPr>
            <a:xfrm>
              <a:off x="10885167" y="1713216"/>
              <a:ext cx="128060" cy="148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93" extrusionOk="0">
                  <a:moveTo>
                    <a:pt x="0" y="17671"/>
                  </a:moveTo>
                  <a:cubicBezTo>
                    <a:pt x="1938" y="13680"/>
                    <a:pt x="3877" y="9689"/>
                    <a:pt x="5261" y="6989"/>
                  </a:cubicBezTo>
                  <a:cubicBezTo>
                    <a:pt x="6646" y="4289"/>
                    <a:pt x="7477" y="2880"/>
                    <a:pt x="8308" y="1706"/>
                  </a:cubicBezTo>
                  <a:cubicBezTo>
                    <a:pt x="9138" y="532"/>
                    <a:pt x="9969" y="-407"/>
                    <a:pt x="10385" y="180"/>
                  </a:cubicBezTo>
                  <a:cubicBezTo>
                    <a:pt x="10800" y="767"/>
                    <a:pt x="10800" y="2880"/>
                    <a:pt x="11908" y="6050"/>
                  </a:cubicBezTo>
                  <a:cubicBezTo>
                    <a:pt x="13015" y="9219"/>
                    <a:pt x="15231" y="13445"/>
                    <a:pt x="17031" y="16145"/>
                  </a:cubicBezTo>
                  <a:cubicBezTo>
                    <a:pt x="18831" y="18845"/>
                    <a:pt x="20215" y="20019"/>
                    <a:pt x="21600" y="2119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65" name="Line">
              <a:extLst>
                <a:ext uri="{FF2B5EF4-FFF2-40B4-BE49-F238E27FC236}">
                  <a16:creationId xmlns:a16="http://schemas.microsoft.com/office/drawing/2014/main" id="{2AD2F005-A14F-FB4E-9F05-EB2D4A5ECB58}"/>
                </a:ext>
              </a:extLst>
            </p:cNvPr>
            <p:cNvSpPr/>
            <p:nvPr/>
          </p:nvSpPr>
          <p:spPr>
            <a:xfrm>
              <a:off x="10904868" y="1762906"/>
              <a:ext cx="113283" cy="246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817" y="17280"/>
                    <a:pt x="5635" y="12960"/>
                    <a:pt x="9235" y="9360"/>
                  </a:cubicBezTo>
                  <a:cubicBezTo>
                    <a:pt x="12835" y="5760"/>
                    <a:pt x="17217" y="288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66" name="Line">
              <a:extLst>
                <a:ext uri="{FF2B5EF4-FFF2-40B4-BE49-F238E27FC236}">
                  <a16:creationId xmlns:a16="http://schemas.microsoft.com/office/drawing/2014/main" id="{60609EB3-1173-084A-AA7A-A52C2CFC253F}"/>
                </a:ext>
              </a:extLst>
            </p:cNvPr>
            <p:cNvSpPr/>
            <p:nvPr/>
          </p:nvSpPr>
          <p:spPr>
            <a:xfrm>
              <a:off x="11141284" y="1703802"/>
              <a:ext cx="49255" cy="142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98" extrusionOk="0">
                  <a:moveTo>
                    <a:pt x="0" y="0"/>
                  </a:moveTo>
                  <a:cubicBezTo>
                    <a:pt x="2880" y="5155"/>
                    <a:pt x="5760" y="10309"/>
                    <a:pt x="8280" y="13500"/>
                  </a:cubicBezTo>
                  <a:cubicBezTo>
                    <a:pt x="10800" y="16691"/>
                    <a:pt x="12960" y="17918"/>
                    <a:pt x="14040" y="19145"/>
                  </a:cubicBezTo>
                  <a:cubicBezTo>
                    <a:pt x="15120" y="20373"/>
                    <a:pt x="15120" y="21600"/>
                    <a:pt x="16200" y="21232"/>
                  </a:cubicBezTo>
                  <a:cubicBezTo>
                    <a:pt x="17280" y="20864"/>
                    <a:pt x="19440" y="18900"/>
                    <a:pt x="21600" y="1693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67" name="Line">
              <a:extLst>
                <a:ext uri="{FF2B5EF4-FFF2-40B4-BE49-F238E27FC236}">
                  <a16:creationId xmlns:a16="http://schemas.microsoft.com/office/drawing/2014/main" id="{18B4CC6D-39FF-7642-9574-A2BC45EAE540}"/>
                </a:ext>
              </a:extLst>
            </p:cNvPr>
            <p:cNvSpPr/>
            <p:nvPr/>
          </p:nvSpPr>
          <p:spPr>
            <a:xfrm>
              <a:off x="11193511" y="1703802"/>
              <a:ext cx="120161" cy="1142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78" h="21470" extrusionOk="0">
                  <a:moveTo>
                    <a:pt x="11574" y="0"/>
                  </a:moveTo>
                  <a:cubicBezTo>
                    <a:pt x="7542" y="4629"/>
                    <a:pt x="3510" y="9257"/>
                    <a:pt x="1494" y="12497"/>
                  </a:cubicBezTo>
                  <a:cubicBezTo>
                    <a:pt x="-522" y="15737"/>
                    <a:pt x="-522" y="17589"/>
                    <a:pt x="1638" y="18977"/>
                  </a:cubicBezTo>
                  <a:cubicBezTo>
                    <a:pt x="3798" y="20366"/>
                    <a:pt x="8118" y="21291"/>
                    <a:pt x="11718" y="21446"/>
                  </a:cubicBezTo>
                  <a:cubicBezTo>
                    <a:pt x="15318" y="21600"/>
                    <a:pt x="18198" y="20983"/>
                    <a:pt x="21078" y="2036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68" name="Line">
              <a:extLst>
                <a:ext uri="{FF2B5EF4-FFF2-40B4-BE49-F238E27FC236}">
                  <a16:creationId xmlns:a16="http://schemas.microsoft.com/office/drawing/2014/main" id="{6B88FE54-7C47-204F-951A-82A29303DEFA}"/>
                </a:ext>
              </a:extLst>
            </p:cNvPr>
            <p:cNvSpPr/>
            <p:nvPr/>
          </p:nvSpPr>
          <p:spPr>
            <a:xfrm>
              <a:off x="11451580" y="1728428"/>
              <a:ext cx="142836" cy="1207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66" extrusionOk="0">
                  <a:moveTo>
                    <a:pt x="1490" y="0"/>
                  </a:moveTo>
                  <a:cubicBezTo>
                    <a:pt x="745" y="3211"/>
                    <a:pt x="0" y="6422"/>
                    <a:pt x="0" y="9486"/>
                  </a:cubicBezTo>
                  <a:cubicBezTo>
                    <a:pt x="0" y="12551"/>
                    <a:pt x="745" y="15470"/>
                    <a:pt x="3600" y="17659"/>
                  </a:cubicBezTo>
                  <a:cubicBezTo>
                    <a:pt x="6455" y="19849"/>
                    <a:pt x="11421" y="21308"/>
                    <a:pt x="14772" y="21454"/>
                  </a:cubicBezTo>
                  <a:cubicBezTo>
                    <a:pt x="18124" y="21600"/>
                    <a:pt x="19862" y="20432"/>
                    <a:pt x="21600" y="1926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69" name="Line">
              <a:extLst>
                <a:ext uri="{FF2B5EF4-FFF2-40B4-BE49-F238E27FC236}">
                  <a16:creationId xmlns:a16="http://schemas.microsoft.com/office/drawing/2014/main" id="{B816001E-7FAA-4E47-BC3A-F6F4AFD38882}"/>
                </a:ext>
              </a:extLst>
            </p:cNvPr>
            <p:cNvSpPr/>
            <p:nvPr/>
          </p:nvSpPr>
          <p:spPr>
            <a:xfrm>
              <a:off x="11486058" y="1762906"/>
              <a:ext cx="123134" cy="197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70" name="Line">
              <a:extLst>
                <a:ext uri="{FF2B5EF4-FFF2-40B4-BE49-F238E27FC236}">
                  <a16:creationId xmlns:a16="http://schemas.microsoft.com/office/drawing/2014/main" id="{2B2CFD75-62AC-F643-A4F3-B373B2EE83B7}"/>
                </a:ext>
              </a:extLst>
            </p:cNvPr>
            <p:cNvSpPr/>
            <p:nvPr/>
          </p:nvSpPr>
          <p:spPr>
            <a:xfrm>
              <a:off x="11436805" y="1708727"/>
              <a:ext cx="201940" cy="1"/>
            </a:xfrm>
            <a:prstGeom prst="ellipse">
              <a:avLst/>
            </a:pr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71" name="Line">
              <a:extLst>
                <a:ext uri="{FF2B5EF4-FFF2-40B4-BE49-F238E27FC236}">
                  <a16:creationId xmlns:a16="http://schemas.microsoft.com/office/drawing/2014/main" id="{95576666-B8CE-D847-9A69-512DD2B30C0D}"/>
                </a:ext>
              </a:extLst>
            </p:cNvPr>
            <p:cNvSpPr/>
            <p:nvPr/>
          </p:nvSpPr>
          <p:spPr>
            <a:xfrm>
              <a:off x="11722474" y="1664399"/>
              <a:ext cx="231492" cy="1880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2" extrusionOk="0">
                  <a:moveTo>
                    <a:pt x="0" y="4508"/>
                  </a:moveTo>
                  <a:cubicBezTo>
                    <a:pt x="306" y="9579"/>
                    <a:pt x="613" y="14650"/>
                    <a:pt x="843" y="17656"/>
                  </a:cubicBezTo>
                  <a:cubicBezTo>
                    <a:pt x="1072" y="20661"/>
                    <a:pt x="1226" y="21600"/>
                    <a:pt x="1302" y="21506"/>
                  </a:cubicBezTo>
                  <a:cubicBezTo>
                    <a:pt x="1379" y="21412"/>
                    <a:pt x="1379" y="20285"/>
                    <a:pt x="1609" y="18031"/>
                  </a:cubicBezTo>
                  <a:cubicBezTo>
                    <a:pt x="1838" y="15777"/>
                    <a:pt x="2298" y="12397"/>
                    <a:pt x="3983" y="9203"/>
                  </a:cubicBezTo>
                  <a:cubicBezTo>
                    <a:pt x="5668" y="6010"/>
                    <a:pt x="8579" y="3005"/>
                    <a:pt x="10417" y="1503"/>
                  </a:cubicBezTo>
                  <a:cubicBezTo>
                    <a:pt x="12255" y="0"/>
                    <a:pt x="13021" y="0"/>
                    <a:pt x="13787" y="0"/>
                  </a:cubicBezTo>
                  <a:cubicBezTo>
                    <a:pt x="14553" y="0"/>
                    <a:pt x="15319" y="0"/>
                    <a:pt x="15396" y="563"/>
                  </a:cubicBezTo>
                  <a:cubicBezTo>
                    <a:pt x="15472" y="1127"/>
                    <a:pt x="14860" y="2254"/>
                    <a:pt x="13098" y="4038"/>
                  </a:cubicBezTo>
                  <a:cubicBezTo>
                    <a:pt x="11336" y="5823"/>
                    <a:pt x="8426" y="8264"/>
                    <a:pt x="6740" y="9861"/>
                  </a:cubicBezTo>
                  <a:cubicBezTo>
                    <a:pt x="5055" y="11457"/>
                    <a:pt x="4596" y="12209"/>
                    <a:pt x="4443" y="13054"/>
                  </a:cubicBezTo>
                  <a:cubicBezTo>
                    <a:pt x="4289" y="13899"/>
                    <a:pt x="4443" y="14838"/>
                    <a:pt x="5055" y="15402"/>
                  </a:cubicBezTo>
                  <a:cubicBezTo>
                    <a:pt x="5668" y="15965"/>
                    <a:pt x="6740" y="16153"/>
                    <a:pt x="9574" y="16810"/>
                  </a:cubicBezTo>
                  <a:cubicBezTo>
                    <a:pt x="12409" y="17468"/>
                    <a:pt x="17004" y="18595"/>
                    <a:pt x="21600" y="19722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72" name="Line">
              <a:extLst>
                <a:ext uri="{FF2B5EF4-FFF2-40B4-BE49-F238E27FC236}">
                  <a16:creationId xmlns:a16="http://schemas.microsoft.com/office/drawing/2014/main" id="{BB91209A-FB45-DF44-95D4-1D03C2F4C74B}"/>
                </a:ext>
              </a:extLst>
            </p:cNvPr>
            <p:cNvSpPr/>
            <p:nvPr/>
          </p:nvSpPr>
          <p:spPr>
            <a:xfrm>
              <a:off x="9565176" y="2107679"/>
              <a:ext cx="78806" cy="689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950" y="6686"/>
                    <a:pt x="9900" y="13371"/>
                    <a:pt x="13500" y="16971"/>
                  </a:cubicBezTo>
                  <a:cubicBezTo>
                    <a:pt x="17100" y="20571"/>
                    <a:pt x="19350" y="21086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73" name="Line">
              <a:extLst>
                <a:ext uri="{FF2B5EF4-FFF2-40B4-BE49-F238E27FC236}">
                  <a16:creationId xmlns:a16="http://schemas.microsoft.com/office/drawing/2014/main" id="{A90685A0-5482-A44D-8215-CFF80BDBFD08}"/>
                </a:ext>
              </a:extLst>
            </p:cNvPr>
            <p:cNvSpPr/>
            <p:nvPr/>
          </p:nvSpPr>
          <p:spPr>
            <a:xfrm>
              <a:off x="9663683" y="2073202"/>
              <a:ext cx="73882" cy="935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440" y="3789"/>
                    <a:pt x="2880" y="7579"/>
                    <a:pt x="6480" y="11179"/>
                  </a:cubicBezTo>
                  <a:cubicBezTo>
                    <a:pt x="10080" y="14779"/>
                    <a:pt x="15840" y="18189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74" name="Line">
              <a:extLst>
                <a:ext uri="{FF2B5EF4-FFF2-40B4-BE49-F238E27FC236}">
                  <a16:creationId xmlns:a16="http://schemas.microsoft.com/office/drawing/2014/main" id="{3C89C700-4473-F849-8B5B-D2DAFBFC97AE}"/>
                </a:ext>
              </a:extLst>
            </p:cNvPr>
            <p:cNvSpPr/>
            <p:nvPr/>
          </p:nvSpPr>
          <p:spPr>
            <a:xfrm>
              <a:off x="9842467" y="2161858"/>
              <a:ext cx="131513" cy="1174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1" h="21466" extrusionOk="0">
                  <a:moveTo>
                    <a:pt x="7667" y="0"/>
                  </a:moveTo>
                  <a:cubicBezTo>
                    <a:pt x="5296" y="2100"/>
                    <a:pt x="2925" y="4200"/>
                    <a:pt x="1477" y="7350"/>
                  </a:cubicBezTo>
                  <a:cubicBezTo>
                    <a:pt x="28" y="10500"/>
                    <a:pt x="-499" y="14700"/>
                    <a:pt x="555" y="17400"/>
                  </a:cubicBezTo>
                  <a:cubicBezTo>
                    <a:pt x="1608" y="20100"/>
                    <a:pt x="4242" y="21300"/>
                    <a:pt x="7930" y="21450"/>
                  </a:cubicBezTo>
                  <a:cubicBezTo>
                    <a:pt x="11618" y="21600"/>
                    <a:pt x="16360" y="20700"/>
                    <a:pt x="21101" y="198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75" name="Line">
              <a:extLst>
                <a:ext uri="{FF2B5EF4-FFF2-40B4-BE49-F238E27FC236}">
                  <a16:creationId xmlns:a16="http://schemas.microsoft.com/office/drawing/2014/main" id="{BF2DB151-2838-E445-9445-FD436E8E23E4}"/>
                </a:ext>
              </a:extLst>
            </p:cNvPr>
            <p:cNvSpPr/>
            <p:nvPr/>
          </p:nvSpPr>
          <p:spPr>
            <a:xfrm>
              <a:off x="10082337" y="2142157"/>
              <a:ext cx="108359" cy="1132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6261"/>
                    <a:pt x="0" y="12522"/>
                    <a:pt x="818" y="16122"/>
                  </a:cubicBezTo>
                  <a:cubicBezTo>
                    <a:pt x="1636" y="19722"/>
                    <a:pt x="3273" y="20661"/>
                    <a:pt x="6873" y="21130"/>
                  </a:cubicBezTo>
                  <a:cubicBezTo>
                    <a:pt x="10473" y="21600"/>
                    <a:pt x="16036" y="216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76" name="Line">
              <a:extLst>
                <a:ext uri="{FF2B5EF4-FFF2-40B4-BE49-F238E27FC236}">
                  <a16:creationId xmlns:a16="http://schemas.microsoft.com/office/drawing/2014/main" id="{A6DE186F-5575-0D45-B1EB-63944B197A04}"/>
                </a:ext>
              </a:extLst>
            </p:cNvPr>
            <p:cNvSpPr/>
            <p:nvPr/>
          </p:nvSpPr>
          <p:spPr>
            <a:xfrm>
              <a:off x="10250861" y="2201261"/>
              <a:ext cx="86863" cy="758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63" h="21227" extrusionOk="0">
                  <a:moveTo>
                    <a:pt x="3341" y="4136"/>
                  </a:moveTo>
                  <a:cubicBezTo>
                    <a:pt x="2141" y="5974"/>
                    <a:pt x="941" y="7813"/>
                    <a:pt x="341" y="9881"/>
                  </a:cubicBezTo>
                  <a:cubicBezTo>
                    <a:pt x="-259" y="11949"/>
                    <a:pt x="-259" y="14247"/>
                    <a:pt x="1941" y="16315"/>
                  </a:cubicBezTo>
                  <a:cubicBezTo>
                    <a:pt x="4141" y="18383"/>
                    <a:pt x="8541" y="20221"/>
                    <a:pt x="11741" y="20911"/>
                  </a:cubicBezTo>
                  <a:cubicBezTo>
                    <a:pt x="14941" y="21600"/>
                    <a:pt x="16941" y="21140"/>
                    <a:pt x="18541" y="19762"/>
                  </a:cubicBezTo>
                  <a:cubicBezTo>
                    <a:pt x="20141" y="18383"/>
                    <a:pt x="21341" y="16085"/>
                    <a:pt x="21141" y="14247"/>
                  </a:cubicBezTo>
                  <a:cubicBezTo>
                    <a:pt x="20941" y="12409"/>
                    <a:pt x="19341" y="11030"/>
                    <a:pt x="16541" y="8732"/>
                  </a:cubicBezTo>
                  <a:cubicBezTo>
                    <a:pt x="13741" y="6434"/>
                    <a:pt x="9741" y="3217"/>
                    <a:pt x="5741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77" name="Line">
              <a:extLst>
                <a:ext uri="{FF2B5EF4-FFF2-40B4-BE49-F238E27FC236}">
                  <a16:creationId xmlns:a16="http://schemas.microsoft.com/office/drawing/2014/main" id="{6D338842-CC16-D348-B13A-3E1E5FEE304D}"/>
                </a:ext>
              </a:extLst>
            </p:cNvPr>
            <p:cNvSpPr/>
            <p:nvPr/>
          </p:nvSpPr>
          <p:spPr>
            <a:xfrm>
              <a:off x="10402484" y="2191410"/>
              <a:ext cx="107052" cy="856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21" h="21259" extrusionOk="0">
                  <a:moveTo>
                    <a:pt x="0" y="11004"/>
                  </a:moveTo>
                  <a:cubicBezTo>
                    <a:pt x="322" y="13042"/>
                    <a:pt x="645" y="15079"/>
                    <a:pt x="2257" y="16913"/>
                  </a:cubicBezTo>
                  <a:cubicBezTo>
                    <a:pt x="3869" y="18747"/>
                    <a:pt x="6770" y="20377"/>
                    <a:pt x="9994" y="20989"/>
                  </a:cubicBezTo>
                  <a:cubicBezTo>
                    <a:pt x="13218" y="21600"/>
                    <a:pt x="16764" y="21192"/>
                    <a:pt x="18860" y="19562"/>
                  </a:cubicBezTo>
                  <a:cubicBezTo>
                    <a:pt x="20955" y="17932"/>
                    <a:pt x="21600" y="15079"/>
                    <a:pt x="20472" y="11615"/>
                  </a:cubicBezTo>
                  <a:cubicBezTo>
                    <a:pt x="19343" y="8151"/>
                    <a:pt x="16442" y="4075"/>
                    <a:pt x="1354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78" name="Line">
              <a:extLst>
                <a:ext uri="{FF2B5EF4-FFF2-40B4-BE49-F238E27FC236}">
                  <a16:creationId xmlns:a16="http://schemas.microsoft.com/office/drawing/2014/main" id="{2E447436-F000-0148-AA1E-0D81993E4B87}"/>
                </a:ext>
              </a:extLst>
            </p:cNvPr>
            <p:cNvSpPr/>
            <p:nvPr/>
          </p:nvSpPr>
          <p:spPr>
            <a:xfrm>
              <a:off x="10619198" y="2194451"/>
              <a:ext cx="127345" cy="1053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7" h="21317" extrusionOk="0">
                  <a:moveTo>
                    <a:pt x="0" y="21317"/>
                  </a:moveTo>
                  <a:cubicBezTo>
                    <a:pt x="1367" y="15003"/>
                    <a:pt x="2734" y="8689"/>
                    <a:pt x="4921" y="4868"/>
                  </a:cubicBezTo>
                  <a:cubicBezTo>
                    <a:pt x="7109" y="1046"/>
                    <a:pt x="10116" y="-283"/>
                    <a:pt x="12851" y="49"/>
                  </a:cubicBezTo>
                  <a:cubicBezTo>
                    <a:pt x="15585" y="382"/>
                    <a:pt x="18046" y="2375"/>
                    <a:pt x="19549" y="5034"/>
                  </a:cubicBezTo>
                  <a:cubicBezTo>
                    <a:pt x="21053" y="7692"/>
                    <a:pt x="21600" y="11015"/>
                    <a:pt x="20916" y="13674"/>
                  </a:cubicBezTo>
                  <a:cubicBezTo>
                    <a:pt x="20233" y="16332"/>
                    <a:pt x="18319" y="18326"/>
                    <a:pt x="15995" y="19157"/>
                  </a:cubicBezTo>
                  <a:cubicBezTo>
                    <a:pt x="13671" y="19988"/>
                    <a:pt x="10937" y="19655"/>
                    <a:pt x="8203" y="1932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79" name="Line">
              <a:extLst>
                <a:ext uri="{FF2B5EF4-FFF2-40B4-BE49-F238E27FC236}">
                  <a16:creationId xmlns:a16="http://schemas.microsoft.com/office/drawing/2014/main" id="{076F7236-EAC1-F249-8A80-08DAE0C191C8}"/>
                </a:ext>
              </a:extLst>
            </p:cNvPr>
            <p:cNvSpPr/>
            <p:nvPr/>
          </p:nvSpPr>
          <p:spPr>
            <a:xfrm>
              <a:off x="11101881" y="2147864"/>
              <a:ext cx="182239" cy="18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0" extrusionOk="0">
                  <a:moveTo>
                    <a:pt x="0" y="21510"/>
                  </a:moveTo>
                  <a:cubicBezTo>
                    <a:pt x="195" y="18289"/>
                    <a:pt x="389" y="15068"/>
                    <a:pt x="1946" y="11752"/>
                  </a:cubicBezTo>
                  <a:cubicBezTo>
                    <a:pt x="3503" y="8436"/>
                    <a:pt x="6422" y="5026"/>
                    <a:pt x="8465" y="3036"/>
                  </a:cubicBezTo>
                  <a:cubicBezTo>
                    <a:pt x="10508" y="1047"/>
                    <a:pt x="11676" y="478"/>
                    <a:pt x="12746" y="194"/>
                  </a:cubicBezTo>
                  <a:cubicBezTo>
                    <a:pt x="13816" y="-90"/>
                    <a:pt x="14789" y="-90"/>
                    <a:pt x="15178" y="384"/>
                  </a:cubicBezTo>
                  <a:cubicBezTo>
                    <a:pt x="15568" y="857"/>
                    <a:pt x="15373" y="1805"/>
                    <a:pt x="13914" y="3510"/>
                  </a:cubicBezTo>
                  <a:cubicBezTo>
                    <a:pt x="12454" y="5215"/>
                    <a:pt x="9730" y="7678"/>
                    <a:pt x="7881" y="9289"/>
                  </a:cubicBezTo>
                  <a:cubicBezTo>
                    <a:pt x="6032" y="10899"/>
                    <a:pt x="5059" y="11657"/>
                    <a:pt x="4281" y="12699"/>
                  </a:cubicBezTo>
                  <a:cubicBezTo>
                    <a:pt x="3503" y="13742"/>
                    <a:pt x="2919" y="15068"/>
                    <a:pt x="3114" y="15826"/>
                  </a:cubicBezTo>
                  <a:cubicBezTo>
                    <a:pt x="3308" y="16584"/>
                    <a:pt x="4281" y="16773"/>
                    <a:pt x="7005" y="16963"/>
                  </a:cubicBezTo>
                  <a:cubicBezTo>
                    <a:pt x="9730" y="17152"/>
                    <a:pt x="14205" y="17342"/>
                    <a:pt x="16930" y="17247"/>
                  </a:cubicBezTo>
                  <a:cubicBezTo>
                    <a:pt x="19654" y="17152"/>
                    <a:pt x="20627" y="16773"/>
                    <a:pt x="21600" y="1639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80" name="Line">
              <a:extLst>
                <a:ext uri="{FF2B5EF4-FFF2-40B4-BE49-F238E27FC236}">
                  <a16:creationId xmlns:a16="http://schemas.microsoft.com/office/drawing/2014/main" id="{9C9CF6D5-E9C0-9549-8090-09E3CC570408}"/>
                </a:ext>
              </a:extLst>
            </p:cNvPr>
            <p:cNvSpPr/>
            <p:nvPr/>
          </p:nvSpPr>
          <p:spPr>
            <a:xfrm>
              <a:off x="11353074" y="2201261"/>
              <a:ext cx="95560" cy="118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9" h="21600" extrusionOk="0">
                  <a:moveTo>
                    <a:pt x="0" y="11700"/>
                  </a:moveTo>
                  <a:cubicBezTo>
                    <a:pt x="1464" y="14400"/>
                    <a:pt x="2929" y="17100"/>
                    <a:pt x="5858" y="18900"/>
                  </a:cubicBezTo>
                  <a:cubicBezTo>
                    <a:pt x="8786" y="20700"/>
                    <a:pt x="13180" y="21600"/>
                    <a:pt x="16108" y="21600"/>
                  </a:cubicBezTo>
                  <a:cubicBezTo>
                    <a:pt x="19037" y="21600"/>
                    <a:pt x="20502" y="20700"/>
                    <a:pt x="21051" y="18600"/>
                  </a:cubicBezTo>
                  <a:cubicBezTo>
                    <a:pt x="21600" y="16500"/>
                    <a:pt x="21234" y="13200"/>
                    <a:pt x="20319" y="9900"/>
                  </a:cubicBezTo>
                  <a:cubicBezTo>
                    <a:pt x="19403" y="6600"/>
                    <a:pt x="17939" y="3300"/>
                    <a:pt x="16475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81" name="Line">
              <a:extLst>
                <a:ext uri="{FF2B5EF4-FFF2-40B4-BE49-F238E27FC236}">
                  <a16:creationId xmlns:a16="http://schemas.microsoft.com/office/drawing/2014/main" id="{DB72CEFF-DAAA-C844-86A2-E1F635448B9F}"/>
                </a:ext>
              </a:extLst>
            </p:cNvPr>
            <p:cNvSpPr/>
            <p:nvPr/>
          </p:nvSpPr>
          <p:spPr>
            <a:xfrm>
              <a:off x="11540237" y="2186485"/>
              <a:ext cx="188563" cy="147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6" h="21600" extrusionOk="0">
                  <a:moveTo>
                    <a:pt x="0" y="21600"/>
                  </a:moveTo>
                  <a:cubicBezTo>
                    <a:pt x="745" y="19200"/>
                    <a:pt x="1490" y="16800"/>
                    <a:pt x="2421" y="14640"/>
                  </a:cubicBezTo>
                  <a:cubicBezTo>
                    <a:pt x="3352" y="12480"/>
                    <a:pt x="4469" y="10560"/>
                    <a:pt x="5307" y="10080"/>
                  </a:cubicBezTo>
                  <a:cubicBezTo>
                    <a:pt x="6145" y="9600"/>
                    <a:pt x="6703" y="10560"/>
                    <a:pt x="7914" y="11880"/>
                  </a:cubicBezTo>
                  <a:cubicBezTo>
                    <a:pt x="9124" y="13200"/>
                    <a:pt x="10986" y="14880"/>
                    <a:pt x="12476" y="15840"/>
                  </a:cubicBezTo>
                  <a:cubicBezTo>
                    <a:pt x="13966" y="16800"/>
                    <a:pt x="15083" y="17040"/>
                    <a:pt x="16572" y="16440"/>
                  </a:cubicBezTo>
                  <a:cubicBezTo>
                    <a:pt x="18062" y="15840"/>
                    <a:pt x="19924" y="14400"/>
                    <a:pt x="20762" y="11520"/>
                  </a:cubicBezTo>
                  <a:cubicBezTo>
                    <a:pt x="21600" y="8640"/>
                    <a:pt x="21414" y="4320"/>
                    <a:pt x="21228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82" name="Line">
              <a:extLst>
                <a:ext uri="{FF2B5EF4-FFF2-40B4-BE49-F238E27FC236}">
                  <a16:creationId xmlns:a16="http://schemas.microsoft.com/office/drawing/2014/main" id="{947D4381-D912-B449-8EF1-4AC31ED72958}"/>
                </a:ext>
              </a:extLst>
            </p:cNvPr>
            <p:cNvSpPr/>
            <p:nvPr/>
          </p:nvSpPr>
          <p:spPr>
            <a:xfrm>
              <a:off x="11958890" y="2078127"/>
              <a:ext cx="4927" cy="837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4400" y="7200"/>
                    <a:pt x="7200" y="14400"/>
                    <a:pt x="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83" name="Line">
              <a:extLst>
                <a:ext uri="{FF2B5EF4-FFF2-40B4-BE49-F238E27FC236}">
                  <a16:creationId xmlns:a16="http://schemas.microsoft.com/office/drawing/2014/main" id="{0D2ABE10-1F8F-7041-AE17-AA1CF26CFCF8}"/>
                </a:ext>
              </a:extLst>
            </p:cNvPr>
            <p:cNvSpPr/>
            <p:nvPr/>
          </p:nvSpPr>
          <p:spPr>
            <a:xfrm>
              <a:off x="12060427" y="2043650"/>
              <a:ext cx="21597" cy="118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96" h="21600" extrusionOk="0">
                  <a:moveTo>
                    <a:pt x="1782" y="0"/>
                  </a:moveTo>
                  <a:cubicBezTo>
                    <a:pt x="239" y="3900"/>
                    <a:pt x="-1304" y="7800"/>
                    <a:pt x="1782" y="11400"/>
                  </a:cubicBezTo>
                  <a:cubicBezTo>
                    <a:pt x="4867" y="15000"/>
                    <a:pt x="12582" y="18300"/>
                    <a:pt x="20296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84" name="Line">
              <a:extLst>
                <a:ext uri="{FF2B5EF4-FFF2-40B4-BE49-F238E27FC236}">
                  <a16:creationId xmlns:a16="http://schemas.microsoft.com/office/drawing/2014/main" id="{BB7C7318-DD85-0E45-9B45-4465C9AC344F}"/>
                </a:ext>
              </a:extLst>
            </p:cNvPr>
            <p:cNvSpPr/>
            <p:nvPr/>
          </p:nvSpPr>
          <p:spPr>
            <a:xfrm>
              <a:off x="9755518" y="2659317"/>
              <a:ext cx="110105" cy="952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3" h="21234" extrusionOk="0">
                  <a:moveTo>
                    <a:pt x="8915" y="0"/>
                  </a:moveTo>
                  <a:cubicBezTo>
                    <a:pt x="7327" y="0"/>
                    <a:pt x="5738" y="0"/>
                    <a:pt x="4309" y="732"/>
                  </a:cubicBezTo>
                  <a:cubicBezTo>
                    <a:pt x="2879" y="1464"/>
                    <a:pt x="1609" y="2929"/>
                    <a:pt x="815" y="4942"/>
                  </a:cubicBezTo>
                  <a:cubicBezTo>
                    <a:pt x="21" y="6956"/>
                    <a:pt x="-297" y="9519"/>
                    <a:pt x="338" y="10800"/>
                  </a:cubicBezTo>
                  <a:cubicBezTo>
                    <a:pt x="974" y="12081"/>
                    <a:pt x="2562" y="12081"/>
                    <a:pt x="3991" y="11532"/>
                  </a:cubicBezTo>
                  <a:cubicBezTo>
                    <a:pt x="5421" y="10983"/>
                    <a:pt x="6691" y="9885"/>
                    <a:pt x="7803" y="8237"/>
                  </a:cubicBezTo>
                  <a:cubicBezTo>
                    <a:pt x="8915" y="6590"/>
                    <a:pt x="9868" y="4393"/>
                    <a:pt x="10821" y="4027"/>
                  </a:cubicBezTo>
                  <a:cubicBezTo>
                    <a:pt x="11774" y="3661"/>
                    <a:pt x="12726" y="5125"/>
                    <a:pt x="13362" y="7139"/>
                  </a:cubicBezTo>
                  <a:cubicBezTo>
                    <a:pt x="13997" y="9153"/>
                    <a:pt x="14315" y="11715"/>
                    <a:pt x="14791" y="14278"/>
                  </a:cubicBezTo>
                  <a:cubicBezTo>
                    <a:pt x="15268" y="16841"/>
                    <a:pt x="15903" y="19403"/>
                    <a:pt x="17015" y="20502"/>
                  </a:cubicBezTo>
                  <a:cubicBezTo>
                    <a:pt x="18126" y="21600"/>
                    <a:pt x="19715" y="21234"/>
                    <a:pt x="21303" y="2086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85" name="Line">
              <a:extLst>
                <a:ext uri="{FF2B5EF4-FFF2-40B4-BE49-F238E27FC236}">
                  <a16:creationId xmlns:a16="http://schemas.microsoft.com/office/drawing/2014/main" id="{624803B6-5234-8C42-B215-673520760FB1}"/>
                </a:ext>
              </a:extLst>
            </p:cNvPr>
            <p:cNvSpPr/>
            <p:nvPr/>
          </p:nvSpPr>
          <p:spPr>
            <a:xfrm>
              <a:off x="9914876" y="2668775"/>
              <a:ext cx="142835" cy="693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18" extrusionOk="0">
                  <a:moveTo>
                    <a:pt x="0" y="1627"/>
                  </a:moveTo>
                  <a:cubicBezTo>
                    <a:pt x="248" y="4139"/>
                    <a:pt x="497" y="6651"/>
                    <a:pt x="869" y="9162"/>
                  </a:cubicBezTo>
                  <a:cubicBezTo>
                    <a:pt x="1241" y="11674"/>
                    <a:pt x="1738" y="14185"/>
                    <a:pt x="2483" y="14688"/>
                  </a:cubicBezTo>
                  <a:cubicBezTo>
                    <a:pt x="3228" y="15190"/>
                    <a:pt x="4221" y="13683"/>
                    <a:pt x="4966" y="11674"/>
                  </a:cubicBezTo>
                  <a:cubicBezTo>
                    <a:pt x="5710" y="9665"/>
                    <a:pt x="6207" y="7153"/>
                    <a:pt x="6828" y="4892"/>
                  </a:cubicBezTo>
                  <a:cubicBezTo>
                    <a:pt x="7448" y="2632"/>
                    <a:pt x="8193" y="623"/>
                    <a:pt x="9186" y="120"/>
                  </a:cubicBezTo>
                  <a:cubicBezTo>
                    <a:pt x="10179" y="-382"/>
                    <a:pt x="11421" y="623"/>
                    <a:pt x="13531" y="4390"/>
                  </a:cubicBezTo>
                  <a:cubicBezTo>
                    <a:pt x="15641" y="8158"/>
                    <a:pt x="18621" y="14688"/>
                    <a:pt x="21600" y="2121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86" name="Line">
              <a:extLst>
                <a:ext uri="{FF2B5EF4-FFF2-40B4-BE49-F238E27FC236}">
                  <a16:creationId xmlns:a16="http://schemas.microsoft.com/office/drawing/2014/main" id="{C0BDBE15-292A-0A40-ABE2-CC43700AE1FA}"/>
                </a:ext>
              </a:extLst>
            </p:cNvPr>
            <p:cNvSpPr/>
            <p:nvPr/>
          </p:nvSpPr>
          <p:spPr>
            <a:xfrm>
              <a:off x="10097113" y="2672451"/>
              <a:ext cx="123134" cy="183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929"/>
                  </a:moveTo>
                  <a:cubicBezTo>
                    <a:pt x="864" y="2700"/>
                    <a:pt x="1728" y="3471"/>
                    <a:pt x="3600" y="3954"/>
                  </a:cubicBezTo>
                  <a:cubicBezTo>
                    <a:pt x="5472" y="4436"/>
                    <a:pt x="8352" y="4629"/>
                    <a:pt x="10512" y="4725"/>
                  </a:cubicBezTo>
                  <a:cubicBezTo>
                    <a:pt x="12672" y="4821"/>
                    <a:pt x="14112" y="4821"/>
                    <a:pt x="15120" y="4339"/>
                  </a:cubicBezTo>
                  <a:cubicBezTo>
                    <a:pt x="16128" y="3857"/>
                    <a:pt x="16704" y="2893"/>
                    <a:pt x="16992" y="1929"/>
                  </a:cubicBezTo>
                  <a:cubicBezTo>
                    <a:pt x="17280" y="964"/>
                    <a:pt x="17280" y="0"/>
                    <a:pt x="17136" y="0"/>
                  </a:cubicBezTo>
                  <a:cubicBezTo>
                    <a:pt x="16992" y="0"/>
                    <a:pt x="16704" y="964"/>
                    <a:pt x="16416" y="3471"/>
                  </a:cubicBezTo>
                  <a:cubicBezTo>
                    <a:pt x="16128" y="5979"/>
                    <a:pt x="15840" y="10029"/>
                    <a:pt x="16704" y="13307"/>
                  </a:cubicBezTo>
                  <a:cubicBezTo>
                    <a:pt x="17568" y="16586"/>
                    <a:pt x="19584" y="19093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87" name="Line">
              <a:extLst>
                <a:ext uri="{FF2B5EF4-FFF2-40B4-BE49-F238E27FC236}">
                  <a16:creationId xmlns:a16="http://schemas.microsoft.com/office/drawing/2014/main" id="{CE1AC972-3596-8F49-8B81-32B79439D3F4}"/>
                </a:ext>
              </a:extLst>
            </p:cNvPr>
            <p:cNvSpPr/>
            <p:nvPr/>
          </p:nvSpPr>
          <p:spPr>
            <a:xfrm>
              <a:off x="10579796" y="2633833"/>
              <a:ext cx="162537" cy="1338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74" extrusionOk="0">
                  <a:moveTo>
                    <a:pt x="0" y="21474"/>
                  </a:moveTo>
                  <a:cubicBezTo>
                    <a:pt x="436" y="17259"/>
                    <a:pt x="873" y="13045"/>
                    <a:pt x="1091" y="10279"/>
                  </a:cubicBezTo>
                  <a:cubicBezTo>
                    <a:pt x="1309" y="7513"/>
                    <a:pt x="1309" y="6196"/>
                    <a:pt x="1745" y="6591"/>
                  </a:cubicBezTo>
                  <a:cubicBezTo>
                    <a:pt x="2182" y="6986"/>
                    <a:pt x="3055" y="9093"/>
                    <a:pt x="3927" y="10542"/>
                  </a:cubicBezTo>
                  <a:cubicBezTo>
                    <a:pt x="4800" y="11991"/>
                    <a:pt x="5673" y="12781"/>
                    <a:pt x="6655" y="12913"/>
                  </a:cubicBezTo>
                  <a:cubicBezTo>
                    <a:pt x="7636" y="13045"/>
                    <a:pt x="8727" y="12518"/>
                    <a:pt x="9600" y="10937"/>
                  </a:cubicBezTo>
                  <a:cubicBezTo>
                    <a:pt x="10473" y="9357"/>
                    <a:pt x="11127" y="6723"/>
                    <a:pt x="11782" y="4352"/>
                  </a:cubicBezTo>
                  <a:cubicBezTo>
                    <a:pt x="12436" y="1981"/>
                    <a:pt x="13091" y="-126"/>
                    <a:pt x="13745" y="6"/>
                  </a:cubicBezTo>
                  <a:cubicBezTo>
                    <a:pt x="14400" y="137"/>
                    <a:pt x="15055" y="2508"/>
                    <a:pt x="16364" y="5933"/>
                  </a:cubicBezTo>
                  <a:cubicBezTo>
                    <a:pt x="17673" y="9357"/>
                    <a:pt x="19636" y="13835"/>
                    <a:pt x="21600" y="1831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88" name="Line">
              <a:extLst>
                <a:ext uri="{FF2B5EF4-FFF2-40B4-BE49-F238E27FC236}">
                  <a16:creationId xmlns:a16="http://schemas.microsoft.com/office/drawing/2014/main" id="{8CCB8BB4-5AE4-9640-AADC-6E5A026EF1AB}"/>
                </a:ext>
              </a:extLst>
            </p:cNvPr>
            <p:cNvSpPr/>
            <p:nvPr/>
          </p:nvSpPr>
          <p:spPr>
            <a:xfrm>
              <a:off x="10801436" y="2703645"/>
              <a:ext cx="87927" cy="60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2" h="20839" extrusionOk="0">
                  <a:moveTo>
                    <a:pt x="0" y="3411"/>
                  </a:moveTo>
                  <a:cubicBezTo>
                    <a:pt x="2000" y="9095"/>
                    <a:pt x="4000" y="14779"/>
                    <a:pt x="6000" y="17905"/>
                  </a:cubicBezTo>
                  <a:cubicBezTo>
                    <a:pt x="8000" y="21032"/>
                    <a:pt x="10000" y="21600"/>
                    <a:pt x="12600" y="19895"/>
                  </a:cubicBezTo>
                  <a:cubicBezTo>
                    <a:pt x="15200" y="18190"/>
                    <a:pt x="18400" y="14211"/>
                    <a:pt x="20000" y="10800"/>
                  </a:cubicBezTo>
                  <a:cubicBezTo>
                    <a:pt x="21600" y="7390"/>
                    <a:pt x="21600" y="4547"/>
                    <a:pt x="21200" y="2842"/>
                  </a:cubicBezTo>
                  <a:cubicBezTo>
                    <a:pt x="20800" y="1137"/>
                    <a:pt x="20000" y="568"/>
                    <a:pt x="192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89" name="Line">
              <a:extLst>
                <a:ext uri="{FF2B5EF4-FFF2-40B4-BE49-F238E27FC236}">
                  <a16:creationId xmlns:a16="http://schemas.microsoft.com/office/drawing/2014/main" id="{6C424D7D-9681-8745-9761-5A42B5E4A9D5}"/>
                </a:ext>
              </a:extLst>
            </p:cNvPr>
            <p:cNvSpPr/>
            <p:nvPr/>
          </p:nvSpPr>
          <p:spPr>
            <a:xfrm>
              <a:off x="10963973" y="2624840"/>
              <a:ext cx="34478" cy="132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114" y="5600"/>
                    <a:pt x="8228" y="11200"/>
                    <a:pt x="11828" y="14800"/>
                  </a:cubicBezTo>
                  <a:cubicBezTo>
                    <a:pt x="15428" y="18400"/>
                    <a:pt x="18514" y="200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90" name="Line">
              <a:extLst>
                <a:ext uri="{FF2B5EF4-FFF2-40B4-BE49-F238E27FC236}">
                  <a16:creationId xmlns:a16="http://schemas.microsoft.com/office/drawing/2014/main" id="{C552ECBD-74F8-F749-84FA-58167B4996BF}"/>
                </a:ext>
              </a:extLst>
            </p:cNvPr>
            <p:cNvSpPr/>
            <p:nvPr/>
          </p:nvSpPr>
          <p:spPr>
            <a:xfrm>
              <a:off x="11092031" y="2619914"/>
              <a:ext cx="24627" cy="128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91" name="Line">
              <a:extLst>
                <a:ext uri="{FF2B5EF4-FFF2-40B4-BE49-F238E27FC236}">
                  <a16:creationId xmlns:a16="http://schemas.microsoft.com/office/drawing/2014/main" id="{D0C0F2BC-56DF-1B49-B524-7BB6C64B196A}"/>
                </a:ext>
              </a:extLst>
            </p:cNvPr>
            <p:cNvSpPr/>
            <p:nvPr/>
          </p:nvSpPr>
          <p:spPr>
            <a:xfrm>
              <a:off x="11082180" y="2698720"/>
              <a:ext cx="64031" cy="1"/>
            </a:xfrm>
            <a:prstGeom prst="ellipse">
              <a:avLst/>
            </a:pr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92" name="Line">
              <a:extLst>
                <a:ext uri="{FF2B5EF4-FFF2-40B4-BE49-F238E27FC236}">
                  <a16:creationId xmlns:a16="http://schemas.microsoft.com/office/drawing/2014/main" id="{B9A7CE1F-F9CA-F94E-A226-99EA0B7C778C}"/>
                </a:ext>
              </a:extLst>
            </p:cNvPr>
            <p:cNvSpPr/>
            <p:nvPr/>
          </p:nvSpPr>
          <p:spPr>
            <a:xfrm>
              <a:off x="11200389" y="2688869"/>
              <a:ext cx="29552" cy="73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93" name="Line">
              <a:extLst>
                <a:ext uri="{FF2B5EF4-FFF2-40B4-BE49-F238E27FC236}">
                  <a16:creationId xmlns:a16="http://schemas.microsoft.com/office/drawing/2014/main" id="{E76CDBA5-80B1-1A47-B2C2-8A0E36AA7D50}"/>
                </a:ext>
              </a:extLst>
            </p:cNvPr>
            <p:cNvSpPr/>
            <p:nvPr/>
          </p:nvSpPr>
          <p:spPr>
            <a:xfrm>
              <a:off x="11190538" y="2614989"/>
              <a:ext cx="9851" cy="98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94" name="Line">
              <a:extLst>
                <a:ext uri="{FF2B5EF4-FFF2-40B4-BE49-F238E27FC236}">
                  <a16:creationId xmlns:a16="http://schemas.microsoft.com/office/drawing/2014/main" id="{F20DB587-1738-5441-A477-9BE90906F999}"/>
                </a:ext>
              </a:extLst>
            </p:cNvPr>
            <p:cNvSpPr/>
            <p:nvPr/>
          </p:nvSpPr>
          <p:spPr>
            <a:xfrm>
              <a:off x="11318597" y="2634690"/>
              <a:ext cx="34478" cy="118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114" y="5100"/>
                    <a:pt x="8229" y="10200"/>
                    <a:pt x="11829" y="13800"/>
                  </a:cubicBezTo>
                  <a:cubicBezTo>
                    <a:pt x="15429" y="17400"/>
                    <a:pt x="18514" y="195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95" name="Line">
              <a:extLst>
                <a:ext uri="{FF2B5EF4-FFF2-40B4-BE49-F238E27FC236}">
                  <a16:creationId xmlns:a16="http://schemas.microsoft.com/office/drawing/2014/main" id="{B3D021EC-8A24-D141-BBC7-80D60D7727A6}"/>
                </a:ext>
              </a:extLst>
            </p:cNvPr>
            <p:cNvSpPr/>
            <p:nvPr/>
          </p:nvSpPr>
          <p:spPr>
            <a:xfrm>
              <a:off x="11328447" y="2679018"/>
              <a:ext cx="64031" cy="24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96" name="Line">
              <a:extLst>
                <a:ext uri="{FF2B5EF4-FFF2-40B4-BE49-F238E27FC236}">
                  <a16:creationId xmlns:a16="http://schemas.microsoft.com/office/drawing/2014/main" id="{E0656DA0-ADFD-694A-8DAD-603637A53D1C}"/>
                </a:ext>
              </a:extLst>
            </p:cNvPr>
            <p:cNvSpPr/>
            <p:nvPr/>
          </p:nvSpPr>
          <p:spPr>
            <a:xfrm>
              <a:off x="11505760" y="2699451"/>
              <a:ext cx="103432" cy="585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31" extrusionOk="0">
                  <a:moveTo>
                    <a:pt x="0" y="6745"/>
                  </a:moveTo>
                  <a:cubicBezTo>
                    <a:pt x="1714" y="7913"/>
                    <a:pt x="3429" y="9080"/>
                    <a:pt x="4971" y="8789"/>
                  </a:cubicBezTo>
                  <a:cubicBezTo>
                    <a:pt x="6514" y="8497"/>
                    <a:pt x="7886" y="6745"/>
                    <a:pt x="7886" y="4702"/>
                  </a:cubicBezTo>
                  <a:cubicBezTo>
                    <a:pt x="7886" y="2659"/>
                    <a:pt x="6514" y="324"/>
                    <a:pt x="5143" y="32"/>
                  </a:cubicBezTo>
                  <a:cubicBezTo>
                    <a:pt x="3771" y="-260"/>
                    <a:pt x="2400" y="1491"/>
                    <a:pt x="1543" y="3826"/>
                  </a:cubicBezTo>
                  <a:cubicBezTo>
                    <a:pt x="686" y="6162"/>
                    <a:pt x="343" y="9081"/>
                    <a:pt x="1543" y="12583"/>
                  </a:cubicBezTo>
                  <a:cubicBezTo>
                    <a:pt x="2743" y="16086"/>
                    <a:pt x="5486" y="20172"/>
                    <a:pt x="9086" y="20756"/>
                  </a:cubicBezTo>
                  <a:cubicBezTo>
                    <a:pt x="12686" y="21340"/>
                    <a:pt x="17143" y="18421"/>
                    <a:pt x="21600" y="15502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97" name="Line">
              <a:extLst>
                <a:ext uri="{FF2B5EF4-FFF2-40B4-BE49-F238E27FC236}">
                  <a16:creationId xmlns:a16="http://schemas.microsoft.com/office/drawing/2014/main" id="{8E9075A8-C029-974B-9A84-1A8D6C7DC0BE}"/>
                </a:ext>
              </a:extLst>
            </p:cNvPr>
            <p:cNvSpPr/>
            <p:nvPr/>
          </p:nvSpPr>
          <p:spPr>
            <a:xfrm>
              <a:off x="11643668" y="2697078"/>
              <a:ext cx="142836" cy="902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571"/>
                  </a:moveTo>
                  <a:cubicBezTo>
                    <a:pt x="1241" y="5105"/>
                    <a:pt x="2483" y="8640"/>
                    <a:pt x="3600" y="10996"/>
                  </a:cubicBezTo>
                  <a:cubicBezTo>
                    <a:pt x="4717" y="13353"/>
                    <a:pt x="5710" y="14531"/>
                    <a:pt x="6952" y="13156"/>
                  </a:cubicBezTo>
                  <a:cubicBezTo>
                    <a:pt x="8193" y="11782"/>
                    <a:pt x="9683" y="7855"/>
                    <a:pt x="10924" y="4909"/>
                  </a:cubicBezTo>
                  <a:cubicBezTo>
                    <a:pt x="12166" y="1964"/>
                    <a:pt x="13159" y="0"/>
                    <a:pt x="13903" y="0"/>
                  </a:cubicBezTo>
                  <a:cubicBezTo>
                    <a:pt x="14648" y="0"/>
                    <a:pt x="15145" y="1964"/>
                    <a:pt x="16386" y="5891"/>
                  </a:cubicBezTo>
                  <a:cubicBezTo>
                    <a:pt x="17628" y="9818"/>
                    <a:pt x="19614" y="15709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98" name="Line">
              <a:extLst>
                <a:ext uri="{FF2B5EF4-FFF2-40B4-BE49-F238E27FC236}">
                  <a16:creationId xmlns:a16="http://schemas.microsoft.com/office/drawing/2014/main" id="{DE80275E-4DD8-D142-9EF1-AEF698F3679B}"/>
                </a:ext>
              </a:extLst>
            </p:cNvPr>
            <p:cNvSpPr/>
            <p:nvPr/>
          </p:nvSpPr>
          <p:spPr>
            <a:xfrm>
              <a:off x="11853750" y="2697078"/>
              <a:ext cx="134693" cy="65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3393" y="2160"/>
                  </a:moveTo>
                  <a:cubicBezTo>
                    <a:pt x="2092" y="3240"/>
                    <a:pt x="791" y="4320"/>
                    <a:pt x="270" y="6210"/>
                  </a:cubicBezTo>
                  <a:cubicBezTo>
                    <a:pt x="-250" y="8100"/>
                    <a:pt x="10" y="10800"/>
                    <a:pt x="791" y="11880"/>
                  </a:cubicBezTo>
                  <a:cubicBezTo>
                    <a:pt x="1572" y="12960"/>
                    <a:pt x="2873" y="12420"/>
                    <a:pt x="4304" y="11070"/>
                  </a:cubicBezTo>
                  <a:cubicBezTo>
                    <a:pt x="5736" y="9720"/>
                    <a:pt x="7297" y="7560"/>
                    <a:pt x="8468" y="5130"/>
                  </a:cubicBezTo>
                  <a:cubicBezTo>
                    <a:pt x="9639" y="2700"/>
                    <a:pt x="10420" y="0"/>
                    <a:pt x="10940" y="0"/>
                  </a:cubicBezTo>
                  <a:cubicBezTo>
                    <a:pt x="11461" y="0"/>
                    <a:pt x="11721" y="2700"/>
                    <a:pt x="11981" y="5400"/>
                  </a:cubicBezTo>
                  <a:cubicBezTo>
                    <a:pt x="12242" y="8100"/>
                    <a:pt x="12502" y="10800"/>
                    <a:pt x="14063" y="13500"/>
                  </a:cubicBezTo>
                  <a:cubicBezTo>
                    <a:pt x="15625" y="16200"/>
                    <a:pt x="18487" y="18900"/>
                    <a:pt x="2135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199" name="Line">
              <a:extLst>
                <a:ext uri="{FF2B5EF4-FFF2-40B4-BE49-F238E27FC236}">
                  <a16:creationId xmlns:a16="http://schemas.microsoft.com/office/drawing/2014/main" id="{56E563B1-6A13-E740-A216-8A431530FBAD}"/>
                </a:ext>
              </a:extLst>
            </p:cNvPr>
            <p:cNvSpPr/>
            <p:nvPr/>
          </p:nvSpPr>
          <p:spPr>
            <a:xfrm>
              <a:off x="12017994" y="2670810"/>
              <a:ext cx="147762" cy="77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677"/>
                  </a:moveTo>
                  <a:cubicBezTo>
                    <a:pt x="0" y="5974"/>
                    <a:pt x="0" y="8272"/>
                    <a:pt x="240" y="10570"/>
                  </a:cubicBezTo>
                  <a:cubicBezTo>
                    <a:pt x="480" y="12868"/>
                    <a:pt x="960" y="15166"/>
                    <a:pt x="1800" y="16545"/>
                  </a:cubicBezTo>
                  <a:cubicBezTo>
                    <a:pt x="2640" y="17923"/>
                    <a:pt x="3840" y="18383"/>
                    <a:pt x="4560" y="17464"/>
                  </a:cubicBezTo>
                  <a:cubicBezTo>
                    <a:pt x="5280" y="16545"/>
                    <a:pt x="5520" y="14247"/>
                    <a:pt x="6000" y="11719"/>
                  </a:cubicBezTo>
                  <a:cubicBezTo>
                    <a:pt x="6480" y="9191"/>
                    <a:pt x="7200" y="6434"/>
                    <a:pt x="8040" y="4136"/>
                  </a:cubicBezTo>
                  <a:cubicBezTo>
                    <a:pt x="8880" y="1838"/>
                    <a:pt x="9840" y="0"/>
                    <a:pt x="10680" y="0"/>
                  </a:cubicBezTo>
                  <a:cubicBezTo>
                    <a:pt x="11520" y="0"/>
                    <a:pt x="12240" y="1838"/>
                    <a:pt x="14040" y="5745"/>
                  </a:cubicBezTo>
                  <a:cubicBezTo>
                    <a:pt x="15840" y="9651"/>
                    <a:pt x="18720" y="15626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00" name="Line">
              <a:extLst>
                <a:ext uri="{FF2B5EF4-FFF2-40B4-BE49-F238E27FC236}">
                  <a16:creationId xmlns:a16="http://schemas.microsoft.com/office/drawing/2014/main" id="{332CDD83-D411-FA41-B0B2-6862C6012A85}"/>
                </a:ext>
              </a:extLst>
            </p:cNvPr>
            <p:cNvSpPr/>
            <p:nvPr/>
          </p:nvSpPr>
          <p:spPr>
            <a:xfrm>
              <a:off x="12215008" y="2590362"/>
              <a:ext cx="59105" cy="1526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800" y="4645"/>
                    <a:pt x="9600" y="9290"/>
                    <a:pt x="12300" y="12194"/>
                  </a:cubicBezTo>
                  <a:cubicBezTo>
                    <a:pt x="15000" y="15097"/>
                    <a:pt x="15600" y="16258"/>
                    <a:pt x="16800" y="17535"/>
                  </a:cubicBezTo>
                  <a:cubicBezTo>
                    <a:pt x="18000" y="18813"/>
                    <a:pt x="19800" y="20206"/>
                    <a:pt x="20700" y="20903"/>
                  </a:cubicBezTo>
                  <a:cubicBezTo>
                    <a:pt x="21600" y="21600"/>
                    <a:pt x="21600" y="216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01" name="Line">
              <a:extLst>
                <a:ext uri="{FF2B5EF4-FFF2-40B4-BE49-F238E27FC236}">
                  <a16:creationId xmlns:a16="http://schemas.microsoft.com/office/drawing/2014/main" id="{930634A6-A354-8E4E-82F6-1114EFF21AA8}"/>
                </a:ext>
              </a:extLst>
            </p:cNvPr>
            <p:cNvSpPr/>
            <p:nvPr/>
          </p:nvSpPr>
          <p:spPr>
            <a:xfrm>
              <a:off x="12224859" y="2639616"/>
              <a:ext cx="113283" cy="4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02" name="Line">
              <a:extLst>
                <a:ext uri="{FF2B5EF4-FFF2-40B4-BE49-F238E27FC236}">
                  <a16:creationId xmlns:a16="http://schemas.microsoft.com/office/drawing/2014/main" id="{0F097721-CE9A-D144-B7B6-E81F7321CAEB}"/>
                </a:ext>
              </a:extLst>
            </p:cNvPr>
            <p:cNvSpPr/>
            <p:nvPr/>
          </p:nvSpPr>
          <p:spPr>
            <a:xfrm>
              <a:off x="9880398" y="2964649"/>
              <a:ext cx="64009" cy="142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3" h="21360" extrusionOk="0">
                  <a:moveTo>
                    <a:pt x="14580" y="742"/>
                  </a:moveTo>
                  <a:cubicBezTo>
                    <a:pt x="11880" y="251"/>
                    <a:pt x="9180" y="-240"/>
                    <a:pt x="6210" y="128"/>
                  </a:cubicBezTo>
                  <a:cubicBezTo>
                    <a:pt x="3240" y="496"/>
                    <a:pt x="0" y="1724"/>
                    <a:pt x="0" y="2828"/>
                  </a:cubicBezTo>
                  <a:cubicBezTo>
                    <a:pt x="0" y="3933"/>
                    <a:pt x="3240" y="4915"/>
                    <a:pt x="7020" y="6265"/>
                  </a:cubicBezTo>
                  <a:cubicBezTo>
                    <a:pt x="10800" y="7615"/>
                    <a:pt x="15120" y="9333"/>
                    <a:pt x="17820" y="11419"/>
                  </a:cubicBezTo>
                  <a:cubicBezTo>
                    <a:pt x="20520" y="13505"/>
                    <a:pt x="21600" y="15960"/>
                    <a:pt x="20790" y="17678"/>
                  </a:cubicBezTo>
                  <a:cubicBezTo>
                    <a:pt x="19980" y="19396"/>
                    <a:pt x="17280" y="20378"/>
                    <a:pt x="14580" y="20869"/>
                  </a:cubicBezTo>
                  <a:cubicBezTo>
                    <a:pt x="11880" y="21360"/>
                    <a:pt x="9180" y="21360"/>
                    <a:pt x="6480" y="2136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03" name="Line">
              <a:extLst>
                <a:ext uri="{FF2B5EF4-FFF2-40B4-BE49-F238E27FC236}">
                  <a16:creationId xmlns:a16="http://schemas.microsoft.com/office/drawing/2014/main" id="{9EE6AF28-A870-674C-B3EC-E1C5BF1CD8BA}"/>
                </a:ext>
              </a:extLst>
            </p:cNvPr>
            <p:cNvSpPr/>
            <p:nvPr/>
          </p:nvSpPr>
          <p:spPr>
            <a:xfrm>
              <a:off x="10006748" y="3051392"/>
              <a:ext cx="105142" cy="37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81" h="20490" extrusionOk="0">
                  <a:moveTo>
                    <a:pt x="2339" y="9170"/>
                  </a:moveTo>
                  <a:cubicBezTo>
                    <a:pt x="3336" y="5570"/>
                    <a:pt x="4333" y="1970"/>
                    <a:pt x="4001" y="620"/>
                  </a:cubicBezTo>
                  <a:cubicBezTo>
                    <a:pt x="3669" y="-730"/>
                    <a:pt x="2007" y="170"/>
                    <a:pt x="1010" y="2870"/>
                  </a:cubicBezTo>
                  <a:cubicBezTo>
                    <a:pt x="13" y="5570"/>
                    <a:pt x="-319" y="10070"/>
                    <a:pt x="346" y="13670"/>
                  </a:cubicBezTo>
                  <a:cubicBezTo>
                    <a:pt x="1010" y="17270"/>
                    <a:pt x="2672" y="19970"/>
                    <a:pt x="6327" y="20420"/>
                  </a:cubicBezTo>
                  <a:cubicBezTo>
                    <a:pt x="9983" y="20870"/>
                    <a:pt x="15632" y="19070"/>
                    <a:pt x="21281" y="1727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04" name="Line">
              <a:extLst>
                <a:ext uri="{FF2B5EF4-FFF2-40B4-BE49-F238E27FC236}">
                  <a16:creationId xmlns:a16="http://schemas.microsoft.com/office/drawing/2014/main" id="{1FB40DDF-6762-9143-BF54-569E1E1FDD1A}"/>
                </a:ext>
              </a:extLst>
            </p:cNvPr>
            <p:cNvSpPr/>
            <p:nvPr/>
          </p:nvSpPr>
          <p:spPr>
            <a:xfrm>
              <a:off x="10151291" y="3020509"/>
              <a:ext cx="73882" cy="67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880" y="15805"/>
                    <a:pt x="5760" y="10010"/>
                    <a:pt x="8640" y="6059"/>
                  </a:cubicBezTo>
                  <a:cubicBezTo>
                    <a:pt x="11520" y="2107"/>
                    <a:pt x="14400" y="0"/>
                    <a:pt x="16560" y="0"/>
                  </a:cubicBezTo>
                  <a:cubicBezTo>
                    <a:pt x="18720" y="0"/>
                    <a:pt x="20160" y="2107"/>
                    <a:pt x="21600" y="421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05" name="Line">
              <a:extLst>
                <a:ext uri="{FF2B5EF4-FFF2-40B4-BE49-F238E27FC236}">
                  <a16:creationId xmlns:a16="http://schemas.microsoft.com/office/drawing/2014/main" id="{B93F761A-AC46-F949-820E-63F0605BBDC4}"/>
                </a:ext>
              </a:extLst>
            </p:cNvPr>
            <p:cNvSpPr/>
            <p:nvPr/>
          </p:nvSpPr>
          <p:spPr>
            <a:xfrm>
              <a:off x="10269500" y="2997270"/>
              <a:ext cx="63825" cy="91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1" h="21103" extrusionOk="0">
                  <a:moveTo>
                    <a:pt x="0" y="10669"/>
                  </a:moveTo>
                  <a:cubicBezTo>
                    <a:pt x="554" y="12564"/>
                    <a:pt x="1108" y="14459"/>
                    <a:pt x="3600" y="16543"/>
                  </a:cubicBezTo>
                  <a:cubicBezTo>
                    <a:pt x="6092" y="18627"/>
                    <a:pt x="10523" y="20901"/>
                    <a:pt x="13569" y="21091"/>
                  </a:cubicBezTo>
                  <a:cubicBezTo>
                    <a:pt x="16615" y="21280"/>
                    <a:pt x="18277" y="19385"/>
                    <a:pt x="19385" y="16354"/>
                  </a:cubicBezTo>
                  <a:cubicBezTo>
                    <a:pt x="20492" y="13322"/>
                    <a:pt x="21046" y="9154"/>
                    <a:pt x="21323" y="6122"/>
                  </a:cubicBezTo>
                  <a:cubicBezTo>
                    <a:pt x="21600" y="3091"/>
                    <a:pt x="21600" y="1196"/>
                    <a:pt x="21323" y="438"/>
                  </a:cubicBezTo>
                  <a:cubicBezTo>
                    <a:pt x="21046" y="-320"/>
                    <a:pt x="20492" y="59"/>
                    <a:pt x="19938" y="43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06" name="Line">
              <a:extLst>
                <a:ext uri="{FF2B5EF4-FFF2-40B4-BE49-F238E27FC236}">
                  <a16:creationId xmlns:a16="http://schemas.microsoft.com/office/drawing/2014/main" id="{1C446FBA-C7F0-054C-95E8-65E5219469D7}"/>
                </a:ext>
              </a:extLst>
            </p:cNvPr>
            <p:cNvSpPr/>
            <p:nvPr/>
          </p:nvSpPr>
          <p:spPr>
            <a:xfrm>
              <a:off x="10392633" y="3060961"/>
              <a:ext cx="275820" cy="511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399" extrusionOk="0">
                  <a:moveTo>
                    <a:pt x="0" y="2855"/>
                  </a:moveTo>
                  <a:cubicBezTo>
                    <a:pt x="643" y="3509"/>
                    <a:pt x="1286" y="4164"/>
                    <a:pt x="1864" y="3509"/>
                  </a:cubicBezTo>
                  <a:cubicBezTo>
                    <a:pt x="2443" y="2855"/>
                    <a:pt x="2957" y="891"/>
                    <a:pt x="2829" y="237"/>
                  </a:cubicBezTo>
                  <a:cubicBezTo>
                    <a:pt x="2700" y="-418"/>
                    <a:pt x="1929" y="237"/>
                    <a:pt x="1543" y="2855"/>
                  </a:cubicBezTo>
                  <a:cubicBezTo>
                    <a:pt x="1157" y="5473"/>
                    <a:pt x="1157" y="10055"/>
                    <a:pt x="1479" y="12673"/>
                  </a:cubicBezTo>
                  <a:cubicBezTo>
                    <a:pt x="1800" y="15291"/>
                    <a:pt x="2443" y="15946"/>
                    <a:pt x="3086" y="16273"/>
                  </a:cubicBezTo>
                  <a:cubicBezTo>
                    <a:pt x="3729" y="16600"/>
                    <a:pt x="4371" y="16600"/>
                    <a:pt x="4950" y="15618"/>
                  </a:cubicBezTo>
                  <a:cubicBezTo>
                    <a:pt x="5529" y="14637"/>
                    <a:pt x="6043" y="12673"/>
                    <a:pt x="6557" y="10709"/>
                  </a:cubicBezTo>
                  <a:cubicBezTo>
                    <a:pt x="7071" y="8746"/>
                    <a:pt x="7586" y="6782"/>
                    <a:pt x="8100" y="6782"/>
                  </a:cubicBezTo>
                  <a:cubicBezTo>
                    <a:pt x="8614" y="6782"/>
                    <a:pt x="9129" y="8746"/>
                    <a:pt x="9707" y="11037"/>
                  </a:cubicBezTo>
                  <a:cubicBezTo>
                    <a:pt x="10286" y="13327"/>
                    <a:pt x="10929" y="15946"/>
                    <a:pt x="11636" y="17909"/>
                  </a:cubicBezTo>
                  <a:cubicBezTo>
                    <a:pt x="12343" y="19873"/>
                    <a:pt x="13114" y="21182"/>
                    <a:pt x="13693" y="19873"/>
                  </a:cubicBezTo>
                  <a:cubicBezTo>
                    <a:pt x="14271" y="18564"/>
                    <a:pt x="14657" y="14637"/>
                    <a:pt x="15107" y="11364"/>
                  </a:cubicBezTo>
                  <a:cubicBezTo>
                    <a:pt x="15557" y="8091"/>
                    <a:pt x="16071" y="5473"/>
                    <a:pt x="17164" y="4491"/>
                  </a:cubicBezTo>
                  <a:cubicBezTo>
                    <a:pt x="18257" y="3509"/>
                    <a:pt x="19929" y="4164"/>
                    <a:pt x="21600" y="481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07" name="Line">
              <a:extLst>
                <a:ext uri="{FF2B5EF4-FFF2-40B4-BE49-F238E27FC236}">
                  <a16:creationId xmlns:a16="http://schemas.microsoft.com/office/drawing/2014/main" id="{061A0C70-555C-A247-BF92-0E29A00A800D}"/>
                </a:ext>
              </a:extLst>
            </p:cNvPr>
            <p:cNvSpPr/>
            <p:nvPr/>
          </p:nvSpPr>
          <p:spPr>
            <a:xfrm>
              <a:off x="10707854" y="2979464"/>
              <a:ext cx="68956" cy="1428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543" y="3972"/>
                    <a:pt x="3086" y="7945"/>
                    <a:pt x="6686" y="11545"/>
                  </a:cubicBezTo>
                  <a:cubicBezTo>
                    <a:pt x="10286" y="15145"/>
                    <a:pt x="15943" y="18372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08" name="Line">
              <a:extLst>
                <a:ext uri="{FF2B5EF4-FFF2-40B4-BE49-F238E27FC236}">
                  <a16:creationId xmlns:a16="http://schemas.microsoft.com/office/drawing/2014/main" id="{4D620B07-4C09-1E48-845C-93A3287F5E37}"/>
                </a:ext>
              </a:extLst>
            </p:cNvPr>
            <p:cNvSpPr/>
            <p:nvPr/>
          </p:nvSpPr>
          <p:spPr>
            <a:xfrm>
              <a:off x="10806361" y="3069444"/>
              <a:ext cx="83732" cy="643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48" extrusionOk="0">
                  <a:moveTo>
                    <a:pt x="0" y="13799"/>
                  </a:moveTo>
                  <a:cubicBezTo>
                    <a:pt x="1271" y="11165"/>
                    <a:pt x="2541" y="8531"/>
                    <a:pt x="3600" y="5897"/>
                  </a:cubicBezTo>
                  <a:cubicBezTo>
                    <a:pt x="4659" y="3263"/>
                    <a:pt x="5506" y="629"/>
                    <a:pt x="5082" y="102"/>
                  </a:cubicBezTo>
                  <a:cubicBezTo>
                    <a:pt x="4659" y="-425"/>
                    <a:pt x="2965" y="1155"/>
                    <a:pt x="2118" y="3263"/>
                  </a:cubicBezTo>
                  <a:cubicBezTo>
                    <a:pt x="1271" y="5370"/>
                    <a:pt x="1271" y="8004"/>
                    <a:pt x="2965" y="11165"/>
                  </a:cubicBezTo>
                  <a:cubicBezTo>
                    <a:pt x="4659" y="14326"/>
                    <a:pt x="8047" y="18014"/>
                    <a:pt x="11435" y="19595"/>
                  </a:cubicBezTo>
                  <a:cubicBezTo>
                    <a:pt x="14824" y="21175"/>
                    <a:pt x="18212" y="20648"/>
                    <a:pt x="21600" y="20121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09" name="Line">
              <a:extLst>
                <a:ext uri="{FF2B5EF4-FFF2-40B4-BE49-F238E27FC236}">
                  <a16:creationId xmlns:a16="http://schemas.microsoft.com/office/drawing/2014/main" id="{28E7A8C4-22E6-8846-895E-6E446FF29D08}"/>
                </a:ext>
              </a:extLst>
            </p:cNvPr>
            <p:cNvSpPr/>
            <p:nvPr/>
          </p:nvSpPr>
          <p:spPr>
            <a:xfrm>
              <a:off x="10934420" y="3060662"/>
              <a:ext cx="24308" cy="76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87" h="21390" extrusionOk="0">
                  <a:moveTo>
                    <a:pt x="12150" y="3467"/>
                  </a:moveTo>
                  <a:cubicBezTo>
                    <a:pt x="8100" y="1628"/>
                    <a:pt x="4050" y="-210"/>
                    <a:pt x="2025" y="20"/>
                  </a:cubicBezTo>
                  <a:cubicBezTo>
                    <a:pt x="0" y="250"/>
                    <a:pt x="0" y="2547"/>
                    <a:pt x="2700" y="4616"/>
                  </a:cubicBezTo>
                  <a:cubicBezTo>
                    <a:pt x="5400" y="6684"/>
                    <a:pt x="10800" y="8522"/>
                    <a:pt x="14850" y="10590"/>
                  </a:cubicBezTo>
                  <a:cubicBezTo>
                    <a:pt x="18900" y="12658"/>
                    <a:pt x="21600" y="14956"/>
                    <a:pt x="18900" y="16794"/>
                  </a:cubicBezTo>
                  <a:cubicBezTo>
                    <a:pt x="16200" y="18633"/>
                    <a:pt x="8100" y="20011"/>
                    <a:pt x="0" y="2139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10" name="Line">
              <a:extLst>
                <a:ext uri="{FF2B5EF4-FFF2-40B4-BE49-F238E27FC236}">
                  <a16:creationId xmlns:a16="http://schemas.microsoft.com/office/drawing/2014/main" id="{0A8D1741-04D1-4B46-82DF-11FE3259A20A}"/>
                </a:ext>
              </a:extLst>
            </p:cNvPr>
            <p:cNvSpPr/>
            <p:nvPr/>
          </p:nvSpPr>
          <p:spPr>
            <a:xfrm>
              <a:off x="11008300" y="3048419"/>
              <a:ext cx="28431" cy="935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80" h="21600" extrusionOk="0">
                  <a:moveTo>
                    <a:pt x="0" y="0"/>
                  </a:moveTo>
                  <a:cubicBezTo>
                    <a:pt x="7200" y="3411"/>
                    <a:pt x="14400" y="6821"/>
                    <a:pt x="18000" y="10042"/>
                  </a:cubicBezTo>
                  <a:cubicBezTo>
                    <a:pt x="21600" y="13263"/>
                    <a:pt x="21600" y="16295"/>
                    <a:pt x="18600" y="18189"/>
                  </a:cubicBezTo>
                  <a:cubicBezTo>
                    <a:pt x="15600" y="20084"/>
                    <a:pt x="9600" y="20842"/>
                    <a:pt x="3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11" name="Line">
              <a:extLst>
                <a:ext uri="{FF2B5EF4-FFF2-40B4-BE49-F238E27FC236}">
                  <a16:creationId xmlns:a16="http://schemas.microsoft.com/office/drawing/2014/main" id="{3D018B2C-1D73-E746-B681-D5E18676817B}"/>
                </a:ext>
              </a:extLst>
            </p:cNvPr>
            <p:cNvSpPr/>
            <p:nvPr/>
          </p:nvSpPr>
          <p:spPr>
            <a:xfrm>
              <a:off x="11317255" y="2999825"/>
              <a:ext cx="100608" cy="212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82" h="21380" extrusionOk="0">
                  <a:moveTo>
                    <a:pt x="8376" y="21204"/>
                  </a:moveTo>
                  <a:cubicBezTo>
                    <a:pt x="6351" y="21369"/>
                    <a:pt x="4326" y="21534"/>
                    <a:pt x="2976" y="21122"/>
                  </a:cubicBezTo>
                  <a:cubicBezTo>
                    <a:pt x="1626" y="20710"/>
                    <a:pt x="951" y="19720"/>
                    <a:pt x="445" y="17412"/>
                  </a:cubicBezTo>
                  <a:cubicBezTo>
                    <a:pt x="-61" y="15103"/>
                    <a:pt x="-399" y="11476"/>
                    <a:pt x="951" y="8508"/>
                  </a:cubicBezTo>
                  <a:cubicBezTo>
                    <a:pt x="2301" y="5540"/>
                    <a:pt x="5339" y="3232"/>
                    <a:pt x="7701" y="1913"/>
                  </a:cubicBezTo>
                  <a:cubicBezTo>
                    <a:pt x="10064" y="594"/>
                    <a:pt x="11751" y="264"/>
                    <a:pt x="13776" y="99"/>
                  </a:cubicBezTo>
                  <a:cubicBezTo>
                    <a:pt x="15801" y="-66"/>
                    <a:pt x="18163" y="-66"/>
                    <a:pt x="19513" y="429"/>
                  </a:cubicBezTo>
                  <a:cubicBezTo>
                    <a:pt x="20863" y="923"/>
                    <a:pt x="21201" y="1913"/>
                    <a:pt x="19682" y="3232"/>
                  </a:cubicBezTo>
                  <a:cubicBezTo>
                    <a:pt x="18164" y="4551"/>
                    <a:pt x="14789" y="6200"/>
                    <a:pt x="11414" y="7271"/>
                  </a:cubicBezTo>
                  <a:cubicBezTo>
                    <a:pt x="8039" y="8343"/>
                    <a:pt x="4664" y="8838"/>
                    <a:pt x="1289" y="9332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12" name="Line">
              <a:extLst>
                <a:ext uri="{FF2B5EF4-FFF2-40B4-BE49-F238E27FC236}">
                  <a16:creationId xmlns:a16="http://schemas.microsoft.com/office/drawing/2014/main" id="{5C11F909-FB3B-094D-81F3-580221742999}"/>
                </a:ext>
              </a:extLst>
            </p:cNvPr>
            <p:cNvSpPr/>
            <p:nvPr/>
          </p:nvSpPr>
          <p:spPr>
            <a:xfrm>
              <a:off x="11505760" y="2974539"/>
              <a:ext cx="16853" cy="1576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57" h="21600" extrusionOk="0">
                  <a:moveTo>
                    <a:pt x="0" y="0"/>
                  </a:moveTo>
                  <a:cubicBezTo>
                    <a:pt x="7854" y="4275"/>
                    <a:pt x="15709" y="8550"/>
                    <a:pt x="18654" y="12150"/>
                  </a:cubicBezTo>
                  <a:cubicBezTo>
                    <a:pt x="21600" y="15750"/>
                    <a:pt x="19637" y="18675"/>
                    <a:pt x="17673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13" name="Line">
              <a:extLst>
                <a:ext uri="{FF2B5EF4-FFF2-40B4-BE49-F238E27FC236}">
                  <a16:creationId xmlns:a16="http://schemas.microsoft.com/office/drawing/2014/main" id="{3127796E-76F0-F944-806F-A2B8935726B9}"/>
                </a:ext>
              </a:extLst>
            </p:cNvPr>
            <p:cNvSpPr/>
            <p:nvPr/>
          </p:nvSpPr>
          <p:spPr>
            <a:xfrm>
              <a:off x="11587849" y="3077971"/>
              <a:ext cx="90298" cy="49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927" y="0"/>
                  </a:moveTo>
                  <a:cubicBezTo>
                    <a:pt x="1964" y="0"/>
                    <a:pt x="0" y="0"/>
                    <a:pt x="0" y="720"/>
                  </a:cubicBezTo>
                  <a:cubicBezTo>
                    <a:pt x="0" y="1440"/>
                    <a:pt x="1964" y="2880"/>
                    <a:pt x="4320" y="2520"/>
                  </a:cubicBezTo>
                  <a:cubicBezTo>
                    <a:pt x="6676" y="2160"/>
                    <a:pt x="9426" y="0"/>
                    <a:pt x="10996" y="720"/>
                  </a:cubicBezTo>
                  <a:cubicBezTo>
                    <a:pt x="12567" y="1440"/>
                    <a:pt x="12960" y="5040"/>
                    <a:pt x="13549" y="8640"/>
                  </a:cubicBezTo>
                  <a:cubicBezTo>
                    <a:pt x="14138" y="12240"/>
                    <a:pt x="14924" y="15840"/>
                    <a:pt x="16298" y="18000"/>
                  </a:cubicBezTo>
                  <a:cubicBezTo>
                    <a:pt x="17673" y="20160"/>
                    <a:pt x="19636" y="2088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14" name="Line">
              <a:extLst>
                <a:ext uri="{FF2B5EF4-FFF2-40B4-BE49-F238E27FC236}">
                  <a16:creationId xmlns:a16="http://schemas.microsoft.com/office/drawing/2014/main" id="{4DC92FBC-7631-2741-B978-CCF248F618F6}"/>
                </a:ext>
              </a:extLst>
            </p:cNvPr>
            <p:cNvSpPr/>
            <p:nvPr/>
          </p:nvSpPr>
          <p:spPr>
            <a:xfrm>
              <a:off x="11742176" y="3004091"/>
              <a:ext cx="34478" cy="113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029" y="4383"/>
                    <a:pt x="2057" y="8765"/>
                    <a:pt x="5657" y="12365"/>
                  </a:cubicBezTo>
                  <a:cubicBezTo>
                    <a:pt x="9257" y="15965"/>
                    <a:pt x="15429" y="18783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15" name="Line">
              <a:extLst>
                <a:ext uri="{FF2B5EF4-FFF2-40B4-BE49-F238E27FC236}">
                  <a16:creationId xmlns:a16="http://schemas.microsoft.com/office/drawing/2014/main" id="{0B75BA88-FE00-0B4A-B1D1-0AB31475D630}"/>
                </a:ext>
              </a:extLst>
            </p:cNvPr>
            <p:cNvSpPr/>
            <p:nvPr/>
          </p:nvSpPr>
          <p:spPr>
            <a:xfrm>
              <a:off x="11727400" y="3063195"/>
              <a:ext cx="78806" cy="14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16" name="Line">
              <a:extLst>
                <a:ext uri="{FF2B5EF4-FFF2-40B4-BE49-F238E27FC236}">
                  <a16:creationId xmlns:a16="http://schemas.microsoft.com/office/drawing/2014/main" id="{B46010D2-42F7-FC48-BD1E-F250F7567F9E}"/>
                </a:ext>
              </a:extLst>
            </p:cNvPr>
            <p:cNvSpPr/>
            <p:nvPr/>
          </p:nvSpPr>
          <p:spPr>
            <a:xfrm>
              <a:off x="11905104" y="3002162"/>
              <a:ext cx="43937" cy="1940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9" h="21450" extrusionOk="0">
                  <a:moveTo>
                    <a:pt x="19009" y="1847"/>
                  </a:moveTo>
                  <a:cubicBezTo>
                    <a:pt x="16609" y="1121"/>
                    <a:pt x="14209" y="395"/>
                    <a:pt x="11009" y="122"/>
                  </a:cubicBezTo>
                  <a:cubicBezTo>
                    <a:pt x="7809" y="-150"/>
                    <a:pt x="3809" y="32"/>
                    <a:pt x="1809" y="667"/>
                  </a:cubicBezTo>
                  <a:cubicBezTo>
                    <a:pt x="-191" y="1302"/>
                    <a:pt x="-191" y="2391"/>
                    <a:pt x="209" y="4842"/>
                  </a:cubicBezTo>
                  <a:cubicBezTo>
                    <a:pt x="609" y="7292"/>
                    <a:pt x="1409" y="11104"/>
                    <a:pt x="5009" y="14099"/>
                  </a:cubicBezTo>
                  <a:cubicBezTo>
                    <a:pt x="8609" y="17094"/>
                    <a:pt x="15009" y="19272"/>
                    <a:pt x="21409" y="2145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17" name="Line">
              <a:extLst>
                <a:ext uri="{FF2B5EF4-FFF2-40B4-BE49-F238E27FC236}">
                  <a16:creationId xmlns:a16="http://schemas.microsoft.com/office/drawing/2014/main" id="{F7F5B4C4-6A05-624E-8B01-C82B53482F0A}"/>
                </a:ext>
              </a:extLst>
            </p:cNvPr>
            <p:cNvSpPr/>
            <p:nvPr/>
          </p:nvSpPr>
          <p:spPr>
            <a:xfrm>
              <a:off x="11880085" y="3063195"/>
              <a:ext cx="197014" cy="882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1" extrusionOk="0">
                  <a:moveTo>
                    <a:pt x="0" y="15600"/>
                  </a:moveTo>
                  <a:cubicBezTo>
                    <a:pt x="3780" y="14400"/>
                    <a:pt x="7560" y="13200"/>
                    <a:pt x="9990" y="12400"/>
                  </a:cubicBezTo>
                  <a:cubicBezTo>
                    <a:pt x="12420" y="11600"/>
                    <a:pt x="13500" y="11200"/>
                    <a:pt x="13770" y="11800"/>
                  </a:cubicBezTo>
                  <a:cubicBezTo>
                    <a:pt x="14040" y="12400"/>
                    <a:pt x="13500" y="14000"/>
                    <a:pt x="13590" y="15600"/>
                  </a:cubicBezTo>
                  <a:cubicBezTo>
                    <a:pt x="13680" y="17200"/>
                    <a:pt x="14400" y="18800"/>
                    <a:pt x="15210" y="19800"/>
                  </a:cubicBezTo>
                  <a:cubicBezTo>
                    <a:pt x="16020" y="20800"/>
                    <a:pt x="16920" y="21200"/>
                    <a:pt x="17820" y="21400"/>
                  </a:cubicBezTo>
                  <a:cubicBezTo>
                    <a:pt x="18720" y="21600"/>
                    <a:pt x="19620" y="21600"/>
                    <a:pt x="20340" y="20800"/>
                  </a:cubicBezTo>
                  <a:cubicBezTo>
                    <a:pt x="21060" y="20000"/>
                    <a:pt x="21600" y="18400"/>
                    <a:pt x="21600" y="16400"/>
                  </a:cubicBezTo>
                  <a:cubicBezTo>
                    <a:pt x="21600" y="14400"/>
                    <a:pt x="21060" y="12000"/>
                    <a:pt x="19620" y="9200"/>
                  </a:cubicBezTo>
                  <a:cubicBezTo>
                    <a:pt x="18180" y="6400"/>
                    <a:pt x="15840" y="3200"/>
                    <a:pt x="135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18" name="Line">
              <a:extLst>
                <a:ext uri="{FF2B5EF4-FFF2-40B4-BE49-F238E27FC236}">
                  <a16:creationId xmlns:a16="http://schemas.microsoft.com/office/drawing/2014/main" id="{061630EA-B025-B24F-B736-FC276A39170B}"/>
                </a:ext>
              </a:extLst>
            </p:cNvPr>
            <p:cNvSpPr/>
            <p:nvPr/>
          </p:nvSpPr>
          <p:spPr>
            <a:xfrm>
              <a:off x="12155904" y="3068402"/>
              <a:ext cx="39404" cy="88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40" extrusionOk="0">
                  <a:moveTo>
                    <a:pt x="0" y="21140"/>
                  </a:moveTo>
                  <a:cubicBezTo>
                    <a:pt x="900" y="16035"/>
                    <a:pt x="1800" y="10929"/>
                    <a:pt x="2250" y="7198"/>
                  </a:cubicBezTo>
                  <a:cubicBezTo>
                    <a:pt x="2700" y="3467"/>
                    <a:pt x="2700" y="1111"/>
                    <a:pt x="5850" y="325"/>
                  </a:cubicBezTo>
                  <a:cubicBezTo>
                    <a:pt x="9000" y="-460"/>
                    <a:pt x="15300" y="325"/>
                    <a:pt x="21600" y="1111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19" name="Line">
              <a:extLst>
                <a:ext uri="{FF2B5EF4-FFF2-40B4-BE49-F238E27FC236}">
                  <a16:creationId xmlns:a16="http://schemas.microsoft.com/office/drawing/2014/main" id="{B58A05AD-B169-274C-8908-29498B99BCF9}"/>
                </a:ext>
              </a:extLst>
            </p:cNvPr>
            <p:cNvSpPr/>
            <p:nvPr/>
          </p:nvSpPr>
          <p:spPr>
            <a:xfrm>
              <a:off x="12269187" y="3065588"/>
              <a:ext cx="216716" cy="91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23" extrusionOk="0">
                  <a:moveTo>
                    <a:pt x="0" y="21423"/>
                  </a:moveTo>
                  <a:cubicBezTo>
                    <a:pt x="164" y="17566"/>
                    <a:pt x="327" y="13709"/>
                    <a:pt x="573" y="10816"/>
                  </a:cubicBezTo>
                  <a:cubicBezTo>
                    <a:pt x="818" y="7923"/>
                    <a:pt x="1145" y="5994"/>
                    <a:pt x="1473" y="5994"/>
                  </a:cubicBezTo>
                  <a:cubicBezTo>
                    <a:pt x="1800" y="5994"/>
                    <a:pt x="2127" y="7923"/>
                    <a:pt x="2618" y="9466"/>
                  </a:cubicBezTo>
                  <a:cubicBezTo>
                    <a:pt x="3109" y="11009"/>
                    <a:pt x="3764" y="12166"/>
                    <a:pt x="4909" y="12552"/>
                  </a:cubicBezTo>
                  <a:cubicBezTo>
                    <a:pt x="6055" y="12937"/>
                    <a:pt x="7691" y="12552"/>
                    <a:pt x="9000" y="10816"/>
                  </a:cubicBezTo>
                  <a:cubicBezTo>
                    <a:pt x="10309" y="9080"/>
                    <a:pt x="11291" y="5994"/>
                    <a:pt x="12109" y="3680"/>
                  </a:cubicBezTo>
                  <a:cubicBezTo>
                    <a:pt x="12927" y="1366"/>
                    <a:pt x="13582" y="-177"/>
                    <a:pt x="13991" y="16"/>
                  </a:cubicBezTo>
                  <a:cubicBezTo>
                    <a:pt x="14400" y="209"/>
                    <a:pt x="14564" y="2137"/>
                    <a:pt x="15055" y="4837"/>
                  </a:cubicBezTo>
                  <a:cubicBezTo>
                    <a:pt x="15545" y="7537"/>
                    <a:pt x="16364" y="11009"/>
                    <a:pt x="17509" y="13902"/>
                  </a:cubicBezTo>
                  <a:cubicBezTo>
                    <a:pt x="18655" y="16794"/>
                    <a:pt x="20127" y="19109"/>
                    <a:pt x="21600" y="2142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20" name="Line">
              <a:extLst>
                <a:ext uri="{FF2B5EF4-FFF2-40B4-BE49-F238E27FC236}">
                  <a16:creationId xmlns:a16="http://schemas.microsoft.com/office/drawing/2014/main" id="{845B7A89-0B80-0F48-A096-B4130F4544EC}"/>
                </a:ext>
              </a:extLst>
            </p:cNvPr>
            <p:cNvSpPr/>
            <p:nvPr/>
          </p:nvSpPr>
          <p:spPr>
            <a:xfrm>
              <a:off x="9583929" y="2634690"/>
              <a:ext cx="10800" cy="98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97" h="21600" extrusionOk="0">
                  <a:moveTo>
                    <a:pt x="11041" y="0"/>
                  </a:moveTo>
                  <a:cubicBezTo>
                    <a:pt x="4869" y="4680"/>
                    <a:pt x="-1303" y="9360"/>
                    <a:pt x="240" y="12960"/>
                  </a:cubicBezTo>
                  <a:cubicBezTo>
                    <a:pt x="1782" y="16560"/>
                    <a:pt x="11040" y="19080"/>
                    <a:pt x="20297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21" name="Line">
              <a:extLst>
                <a:ext uri="{FF2B5EF4-FFF2-40B4-BE49-F238E27FC236}">
                  <a16:creationId xmlns:a16="http://schemas.microsoft.com/office/drawing/2014/main" id="{A896A0E6-3088-1F4C-ADC8-9CD1B126BF7E}"/>
                </a:ext>
              </a:extLst>
            </p:cNvPr>
            <p:cNvSpPr/>
            <p:nvPr/>
          </p:nvSpPr>
          <p:spPr>
            <a:xfrm>
              <a:off x="9525773" y="2674093"/>
              <a:ext cx="113284" cy="14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5948" y="0"/>
                    <a:pt x="11896" y="0"/>
                    <a:pt x="15496" y="3600"/>
                  </a:cubicBezTo>
                  <a:cubicBezTo>
                    <a:pt x="19096" y="7200"/>
                    <a:pt x="20348" y="144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22" name="Line">
              <a:extLst>
                <a:ext uri="{FF2B5EF4-FFF2-40B4-BE49-F238E27FC236}">
                  <a16:creationId xmlns:a16="http://schemas.microsoft.com/office/drawing/2014/main" id="{6FAA5AFA-DC9D-1D4F-9E50-91ADA4BEEDB1}"/>
                </a:ext>
              </a:extLst>
            </p:cNvPr>
            <p:cNvSpPr/>
            <p:nvPr/>
          </p:nvSpPr>
          <p:spPr>
            <a:xfrm>
              <a:off x="2625375" y="3866230"/>
              <a:ext cx="9983660" cy="1229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64" extrusionOk="0">
                  <a:moveTo>
                    <a:pt x="0" y="11196"/>
                  </a:moveTo>
                  <a:cubicBezTo>
                    <a:pt x="135" y="10908"/>
                    <a:pt x="270" y="10620"/>
                    <a:pt x="407" y="10476"/>
                  </a:cubicBezTo>
                  <a:cubicBezTo>
                    <a:pt x="543" y="10332"/>
                    <a:pt x="682" y="10332"/>
                    <a:pt x="806" y="10044"/>
                  </a:cubicBezTo>
                  <a:cubicBezTo>
                    <a:pt x="931" y="9756"/>
                    <a:pt x="1041" y="9180"/>
                    <a:pt x="1163" y="8892"/>
                  </a:cubicBezTo>
                  <a:cubicBezTo>
                    <a:pt x="1286" y="8604"/>
                    <a:pt x="1421" y="8604"/>
                    <a:pt x="1554" y="8604"/>
                  </a:cubicBezTo>
                  <a:cubicBezTo>
                    <a:pt x="1687" y="8604"/>
                    <a:pt x="1819" y="8604"/>
                    <a:pt x="1964" y="8604"/>
                  </a:cubicBezTo>
                  <a:cubicBezTo>
                    <a:pt x="2110" y="8604"/>
                    <a:pt x="2270" y="8604"/>
                    <a:pt x="2417" y="8604"/>
                  </a:cubicBezTo>
                  <a:cubicBezTo>
                    <a:pt x="2565" y="8604"/>
                    <a:pt x="2700" y="8604"/>
                    <a:pt x="2840" y="8604"/>
                  </a:cubicBezTo>
                  <a:cubicBezTo>
                    <a:pt x="2980" y="8604"/>
                    <a:pt x="3126" y="8604"/>
                    <a:pt x="3277" y="8604"/>
                  </a:cubicBezTo>
                  <a:cubicBezTo>
                    <a:pt x="3428" y="8604"/>
                    <a:pt x="3584" y="8604"/>
                    <a:pt x="3728" y="8604"/>
                  </a:cubicBezTo>
                  <a:cubicBezTo>
                    <a:pt x="3872" y="8604"/>
                    <a:pt x="4003" y="8604"/>
                    <a:pt x="4133" y="8460"/>
                  </a:cubicBezTo>
                  <a:cubicBezTo>
                    <a:pt x="4262" y="8316"/>
                    <a:pt x="4390" y="8028"/>
                    <a:pt x="4522" y="7884"/>
                  </a:cubicBezTo>
                  <a:cubicBezTo>
                    <a:pt x="4653" y="7740"/>
                    <a:pt x="4788" y="7740"/>
                    <a:pt x="4937" y="7740"/>
                  </a:cubicBezTo>
                  <a:cubicBezTo>
                    <a:pt x="5087" y="7740"/>
                    <a:pt x="5250" y="7740"/>
                    <a:pt x="5408" y="7740"/>
                  </a:cubicBezTo>
                  <a:cubicBezTo>
                    <a:pt x="5566" y="7740"/>
                    <a:pt x="5719" y="7740"/>
                    <a:pt x="5864" y="7740"/>
                  </a:cubicBezTo>
                  <a:cubicBezTo>
                    <a:pt x="6010" y="7740"/>
                    <a:pt x="6149" y="7740"/>
                    <a:pt x="6284" y="7596"/>
                  </a:cubicBezTo>
                  <a:cubicBezTo>
                    <a:pt x="6419" y="7452"/>
                    <a:pt x="6550" y="7164"/>
                    <a:pt x="6678" y="6876"/>
                  </a:cubicBezTo>
                  <a:cubicBezTo>
                    <a:pt x="6806" y="6588"/>
                    <a:pt x="6930" y="6300"/>
                    <a:pt x="7058" y="6156"/>
                  </a:cubicBezTo>
                  <a:cubicBezTo>
                    <a:pt x="7186" y="6012"/>
                    <a:pt x="7317" y="6012"/>
                    <a:pt x="7456" y="6012"/>
                  </a:cubicBezTo>
                  <a:cubicBezTo>
                    <a:pt x="7594" y="6012"/>
                    <a:pt x="7740" y="6012"/>
                    <a:pt x="7878" y="5868"/>
                  </a:cubicBezTo>
                  <a:cubicBezTo>
                    <a:pt x="8017" y="5724"/>
                    <a:pt x="8148" y="5436"/>
                    <a:pt x="8283" y="5148"/>
                  </a:cubicBezTo>
                  <a:cubicBezTo>
                    <a:pt x="8418" y="4860"/>
                    <a:pt x="8557" y="4572"/>
                    <a:pt x="8701" y="4428"/>
                  </a:cubicBezTo>
                  <a:cubicBezTo>
                    <a:pt x="8845" y="4284"/>
                    <a:pt x="8994" y="4284"/>
                    <a:pt x="9145" y="4284"/>
                  </a:cubicBezTo>
                  <a:cubicBezTo>
                    <a:pt x="9296" y="4284"/>
                    <a:pt x="9448" y="4284"/>
                    <a:pt x="9599" y="4140"/>
                  </a:cubicBezTo>
                  <a:cubicBezTo>
                    <a:pt x="9750" y="3996"/>
                    <a:pt x="9900" y="3708"/>
                    <a:pt x="10033" y="3564"/>
                  </a:cubicBezTo>
                  <a:cubicBezTo>
                    <a:pt x="10166" y="3420"/>
                    <a:pt x="10283" y="3420"/>
                    <a:pt x="10413" y="3132"/>
                  </a:cubicBezTo>
                  <a:cubicBezTo>
                    <a:pt x="10542" y="2844"/>
                    <a:pt x="10685" y="2268"/>
                    <a:pt x="10828" y="1980"/>
                  </a:cubicBezTo>
                  <a:cubicBezTo>
                    <a:pt x="10972" y="1692"/>
                    <a:pt x="11118" y="1692"/>
                    <a:pt x="11256" y="1548"/>
                  </a:cubicBezTo>
                  <a:cubicBezTo>
                    <a:pt x="11395" y="1404"/>
                    <a:pt x="11526" y="1116"/>
                    <a:pt x="11663" y="828"/>
                  </a:cubicBezTo>
                  <a:cubicBezTo>
                    <a:pt x="11800" y="540"/>
                    <a:pt x="11942" y="252"/>
                    <a:pt x="12075" y="108"/>
                  </a:cubicBezTo>
                  <a:cubicBezTo>
                    <a:pt x="12208" y="-36"/>
                    <a:pt x="12333" y="-36"/>
                    <a:pt x="12464" y="108"/>
                  </a:cubicBezTo>
                  <a:cubicBezTo>
                    <a:pt x="12596" y="252"/>
                    <a:pt x="12734" y="540"/>
                    <a:pt x="12878" y="684"/>
                  </a:cubicBezTo>
                  <a:cubicBezTo>
                    <a:pt x="13022" y="828"/>
                    <a:pt x="13171" y="828"/>
                    <a:pt x="13308" y="972"/>
                  </a:cubicBezTo>
                  <a:cubicBezTo>
                    <a:pt x="13444" y="1116"/>
                    <a:pt x="13569" y="1404"/>
                    <a:pt x="13706" y="1548"/>
                  </a:cubicBezTo>
                  <a:cubicBezTo>
                    <a:pt x="13842" y="1692"/>
                    <a:pt x="13992" y="1692"/>
                    <a:pt x="14132" y="1836"/>
                  </a:cubicBezTo>
                  <a:cubicBezTo>
                    <a:pt x="14272" y="1980"/>
                    <a:pt x="14404" y="2268"/>
                    <a:pt x="14544" y="2412"/>
                  </a:cubicBezTo>
                  <a:cubicBezTo>
                    <a:pt x="14684" y="2556"/>
                    <a:pt x="14833" y="2556"/>
                    <a:pt x="14977" y="2556"/>
                  </a:cubicBezTo>
                  <a:cubicBezTo>
                    <a:pt x="15121" y="2556"/>
                    <a:pt x="15260" y="2556"/>
                    <a:pt x="15386" y="2844"/>
                  </a:cubicBezTo>
                  <a:cubicBezTo>
                    <a:pt x="15512" y="3132"/>
                    <a:pt x="15625" y="3708"/>
                    <a:pt x="15752" y="3996"/>
                  </a:cubicBezTo>
                  <a:cubicBezTo>
                    <a:pt x="15878" y="4284"/>
                    <a:pt x="16016" y="4284"/>
                    <a:pt x="16164" y="4284"/>
                  </a:cubicBezTo>
                  <a:cubicBezTo>
                    <a:pt x="16311" y="4284"/>
                    <a:pt x="16467" y="4284"/>
                    <a:pt x="16608" y="4428"/>
                  </a:cubicBezTo>
                  <a:cubicBezTo>
                    <a:pt x="16748" y="4572"/>
                    <a:pt x="16872" y="4860"/>
                    <a:pt x="17000" y="5004"/>
                  </a:cubicBezTo>
                  <a:cubicBezTo>
                    <a:pt x="17128" y="5148"/>
                    <a:pt x="17259" y="5148"/>
                    <a:pt x="17398" y="5292"/>
                  </a:cubicBezTo>
                  <a:cubicBezTo>
                    <a:pt x="17536" y="5436"/>
                    <a:pt x="17682" y="5724"/>
                    <a:pt x="17819" y="6012"/>
                  </a:cubicBezTo>
                  <a:cubicBezTo>
                    <a:pt x="17956" y="6300"/>
                    <a:pt x="18083" y="6588"/>
                    <a:pt x="18213" y="6876"/>
                  </a:cubicBezTo>
                  <a:cubicBezTo>
                    <a:pt x="18343" y="7164"/>
                    <a:pt x="18474" y="7452"/>
                    <a:pt x="18606" y="7884"/>
                  </a:cubicBezTo>
                  <a:cubicBezTo>
                    <a:pt x="18737" y="8316"/>
                    <a:pt x="18868" y="8892"/>
                    <a:pt x="18989" y="9468"/>
                  </a:cubicBezTo>
                  <a:cubicBezTo>
                    <a:pt x="19110" y="10044"/>
                    <a:pt x="19220" y="10620"/>
                    <a:pt x="19334" y="11196"/>
                  </a:cubicBezTo>
                  <a:cubicBezTo>
                    <a:pt x="19447" y="11772"/>
                    <a:pt x="19565" y="12348"/>
                    <a:pt x="19685" y="12924"/>
                  </a:cubicBezTo>
                  <a:cubicBezTo>
                    <a:pt x="19806" y="13500"/>
                    <a:pt x="19931" y="14076"/>
                    <a:pt x="20058" y="14508"/>
                  </a:cubicBezTo>
                  <a:cubicBezTo>
                    <a:pt x="20186" y="14940"/>
                    <a:pt x="20318" y="15228"/>
                    <a:pt x="20444" y="15660"/>
                  </a:cubicBezTo>
                  <a:cubicBezTo>
                    <a:pt x="20570" y="16092"/>
                    <a:pt x="20691" y="16668"/>
                    <a:pt x="20808" y="17244"/>
                  </a:cubicBezTo>
                  <a:cubicBezTo>
                    <a:pt x="20925" y="17820"/>
                    <a:pt x="21039" y="18396"/>
                    <a:pt x="21160" y="18972"/>
                  </a:cubicBezTo>
                  <a:cubicBezTo>
                    <a:pt x="21280" y="19548"/>
                    <a:pt x="21408" y="20124"/>
                    <a:pt x="21483" y="20556"/>
                  </a:cubicBezTo>
                  <a:cubicBezTo>
                    <a:pt x="21557" y="20988"/>
                    <a:pt x="21579" y="21276"/>
                    <a:pt x="21600" y="2156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23" name="Line">
              <a:extLst>
                <a:ext uri="{FF2B5EF4-FFF2-40B4-BE49-F238E27FC236}">
                  <a16:creationId xmlns:a16="http://schemas.microsoft.com/office/drawing/2014/main" id="{A27C3BEA-CB41-E74C-ADC3-57A9A7ECA58C}"/>
                </a:ext>
              </a:extLst>
            </p:cNvPr>
            <p:cNvSpPr/>
            <p:nvPr/>
          </p:nvSpPr>
          <p:spPr>
            <a:xfrm>
              <a:off x="2621365" y="3915278"/>
              <a:ext cx="9997522" cy="11574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600" extrusionOk="0">
                  <a:moveTo>
                    <a:pt x="94" y="0"/>
                  </a:moveTo>
                  <a:cubicBezTo>
                    <a:pt x="76" y="0"/>
                    <a:pt x="58" y="0"/>
                    <a:pt x="42" y="77"/>
                  </a:cubicBezTo>
                  <a:cubicBezTo>
                    <a:pt x="26" y="153"/>
                    <a:pt x="12" y="306"/>
                    <a:pt x="5" y="720"/>
                  </a:cubicBezTo>
                  <a:cubicBezTo>
                    <a:pt x="-2" y="1134"/>
                    <a:pt x="-2" y="1808"/>
                    <a:pt x="7" y="2558"/>
                  </a:cubicBezTo>
                  <a:cubicBezTo>
                    <a:pt x="16" y="3309"/>
                    <a:pt x="33" y="4136"/>
                    <a:pt x="51" y="4979"/>
                  </a:cubicBezTo>
                  <a:cubicBezTo>
                    <a:pt x="69" y="5821"/>
                    <a:pt x="87" y="6679"/>
                    <a:pt x="108" y="7675"/>
                  </a:cubicBezTo>
                  <a:cubicBezTo>
                    <a:pt x="129" y="8671"/>
                    <a:pt x="154" y="9804"/>
                    <a:pt x="166" y="10831"/>
                  </a:cubicBezTo>
                  <a:cubicBezTo>
                    <a:pt x="179" y="11857"/>
                    <a:pt x="179" y="12776"/>
                    <a:pt x="182" y="13772"/>
                  </a:cubicBezTo>
                  <a:cubicBezTo>
                    <a:pt x="186" y="14768"/>
                    <a:pt x="193" y="15840"/>
                    <a:pt x="204" y="16652"/>
                  </a:cubicBezTo>
                  <a:cubicBezTo>
                    <a:pt x="214" y="17464"/>
                    <a:pt x="229" y="18015"/>
                    <a:pt x="243" y="18352"/>
                  </a:cubicBezTo>
                  <a:cubicBezTo>
                    <a:pt x="257" y="18689"/>
                    <a:pt x="271" y="18812"/>
                    <a:pt x="307" y="18904"/>
                  </a:cubicBezTo>
                  <a:cubicBezTo>
                    <a:pt x="342" y="18996"/>
                    <a:pt x="399" y="19057"/>
                    <a:pt x="487" y="19072"/>
                  </a:cubicBezTo>
                  <a:cubicBezTo>
                    <a:pt x="576" y="19088"/>
                    <a:pt x="697" y="19057"/>
                    <a:pt x="821" y="19072"/>
                  </a:cubicBezTo>
                  <a:cubicBezTo>
                    <a:pt x="945" y="19088"/>
                    <a:pt x="1073" y="19149"/>
                    <a:pt x="1200" y="19210"/>
                  </a:cubicBezTo>
                  <a:cubicBezTo>
                    <a:pt x="1328" y="19271"/>
                    <a:pt x="1456" y="19333"/>
                    <a:pt x="1592" y="19409"/>
                  </a:cubicBezTo>
                  <a:cubicBezTo>
                    <a:pt x="1729" y="19486"/>
                    <a:pt x="1874" y="19578"/>
                    <a:pt x="2016" y="19624"/>
                  </a:cubicBezTo>
                  <a:cubicBezTo>
                    <a:pt x="2158" y="19670"/>
                    <a:pt x="2296" y="19670"/>
                    <a:pt x="2436" y="19654"/>
                  </a:cubicBezTo>
                  <a:cubicBezTo>
                    <a:pt x="2577" y="19639"/>
                    <a:pt x="2718" y="19609"/>
                    <a:pt x="2846" y="19593"/>
                  </a:cubicBezTo>
                  <a:cubicBezTo>
                    <a:pt x="2974" y="19578"/>
                    <a:pt x="3087" y="19578"/>
                    <a:pt x="3211" y="19532"/>
                  </a:cubicBezTo>
                  <a:cubicBezTo>
                    <a:pt x="3336" y="19486"/>
                    <a:pt x="3470" y="19394"/>
                    <a:pt x="3612" y="19348"/>
                  </a:cubicBezTo>
                  <a:cubicBezTo>
                    <a:pt x="3754" y="19302"/>
                    <a:pt x="3903" y="19302"/>
                    <a:pt x="4052" y="19271"/>
                  </a:cubicBezTo>
                  <a:cubicBezTo>
                    <a:pt x="4201" y="19241"/>
                    <a:pt x="4350" y="19180"/>
                    <a:pt x="4504" y="19149"/>
                  </a:cubicBezTo>
                  <a:cubicBezTo>
                    <a:pt x="4658" y="19118"/>
                    <a:pt x="4818" y="19118"/>
                    <a:pt x="4949" y="19118"/>
                  </a:cubicBezTo>
                  <a:cubicBezTo>
                    <a:pt x="5081" y="19118"/>
                    <a:pt x="5183" y="19118"/>
                    <a:pt x="5302" y="19103"/>
                  </a:cubicBezTo>
                  <a:cubicBezTo>
                    <a:pt x="5421" y="19088"/>
                    <a:pt x="5556" y="19057"/>
                    <a:pt x="5701" y="19042"/>
                  </a:cubicBezTo>
                  <a:cubicBezTo>
                    <a:pt x="5847" y="19026"/>
                    <a:pt x="6003" y="19026"/>
                    <a:pt x="6139" y="19011"/>
                  </a:cubicBezTo>
                  <a:cubicBezTo>
                    <a:pt x="6276" y="18996"/>
                    <a:pt x="6393" y="18965"/>
                    <a:pt x="6529" y="18950"/>
                  </a:cubicBezTo>
                  <a:cubicBezTo>
                    <a:pt x="6666" y="18934"/>
                    <a:pt x="6822" y="18934"/>
                    <a:pt x="6964" y="18950"/>
                  </a:cubicBezTo>
                  <a:cubicBezTo>
                    <a:pt x="7106" y="18965"/>
                    <a:pt x="7233" y="18996"/>
                    <a:pt x="7370" y="19026"/>
                  </a:cubicBezTo>
                  <a:cubicBezTo>
                    <a:pt x="7507" y="19057"/>
                    <a:pt x="7652" y="19088"/>
                    <a:pt x="7789" y="19164"/>
                  </a:cubicBezTo>
                  <a:cubicBezTo>
                    <a:pt x="7925" y="19241"/>
                    <a:pt x="8053" y="19363"/>
                    <a:pt x="8177" y="19425"/>
                  </a:cubicBezTo>
                  <a:cubicBezTo>
                    <a:pt x="8301" y="19486"/>
                    <a:pt x="8422" y="19486"/>
                    <a:pt x="8544" y="19471"/>
                  </a:cubicBezTo>
                  <a:cubicBezTo>
                    <a:pt x="8666" y="19455"/>
                    <a:pt x="8791" y="19425"/>
                    <a:pt x="8932" y="19409"/>
                  </a:cubicBezTo>
                  <a:cubicBezTo>
                    <a:pt x="9074" y="19394"/>
                    <a:pt x="9234" y="19394"/>
                    <a:pt x="9367" y="19379"/>
                  </a:cubicBezTo>
                  <a:cubicBezTo>
                    <a:pt x="9500" y="19363"/>
                    <a:pt x="9606" y="19333"/>
                    <a:pt x="9722" y="19302"/>
                  </a:cubicBezTo>
                  <a:cubicBezTo>
                    <a:pt x="9837" y="19271"/>
                    <a:pt x="9961" y="19241"/>
                    <a:pt x="10099" y="19210"/>
                  </a:cubicBezTo>
                  <a:cubicBezTo>
                    <a:pt x="10238" y="19180"/>
                    <a:pt x="10390" y="19149"/>
                    <a:pt x="10534" y="19118"/>
                  </a:cubicBezTo>
                  <a:cubicBezTo>
                    <a:pt x="10677" y="19088"/>
                    <a:pt x="10812" y="19057"/>
                    <a:pt x="10940" y="19026"/>
                  </a:cubicBezTo>
                  <a:cubicBezTo>
                    <a:pt x="11068" y="18996"/>
                    <a:pt x="11188" y="18965"/>
                    <a:pt x="11319" y="18934"/>
                  </a:cubicBezTo>
                  <a:cubicBezTo>
                    <a:pt x="11451" y="18904"/>
                    <a:pt x="11592" y="18873"/>
                    <a:pt x="11724" y="18843"/>
                  </a:cubicBezTo>
                  <a:cubicBezTo>
                    <a:pt x="11855" y="18812"/>
                    <a:pt x="11976" y="18781"/>
                    <a:pt x="12105" y="18751"/>
                  </a:cubicBezTo>
                  <a:cubicBezTo>
                    <a:pt x="12234" y="18720"/>
                    <a:pt x="12373" y="18689"/>
                    <a:pt x="12518" y="18674"/>
                  </a:cubicBezTo>
                  <a:cubicBezTo>
                    <a:pt x="12664" y="18659"/>
                    <a:pt x="12816" y="18659"/>
                    <a:pt x="12962" y="18643"/>
                  </a:cubicBezTo>
                  <a:cubicBezTo>
                    <a:pt x="13107" y="18628"/>
                    <a:pt x="13245" y="18597"/>
                    <a:pt x="13387" y="18582"/>
                  </a:cubicBezTo>
                  <a:cubicBezTo>
                    <a:pt x="13529" y="18567"/>
                    <a:pt x="13674" y="18567"/>
                    <a:pt x="13827" y="18567"/>
                  </a:cubicBezTo>
                  <a:cubicBezTo>
                    <a:pt x="13979" y="18567"/>
                    <a:pt x="14139" y="18567"/>
                    <a:pt x="14285" y="18582"/>
                  </a:cubicBezTo>
                  <a:cubicBezTo>
                    <a:pt x="14430" y="18597"/>
                    <a:pt x="14561" y="18628"/>
                    <a:pt x="14696" y="18643"/>
                  </a:cubicBezTo>
                  <a:cubicBezTo>
                    <a:pt x="14831" y="18659"/>
                    <a:pt x="14969" y="18659"/>
                    <a:pt x="15113" y="18659"/>
                  </a:cubicBezTo>
                  <a:cubicBezTo>
                    <a:pt x="15256" y="18659"/>
                    <a:pt x="15405" y="18659"/>
                    <a:pt x="15554" y="18659"/>
                  </a:cubicBezTo>
                  <a:cubicBezTo>
                    <a:pt x="15703" y="18659"/>
                    <a:pt x="15852" y="18659"/>
                    <a:pt x="15991" y="18674"/>
                  </a:cubicBezTo>
                  <a:cubicBezTo>
                    <a:pt x="16129" y="18689"/>
                    <a:pt x="16257" y="18720"/>
                    <a:pt x="16384" y="18751"/>
                  </a:cubicBezTo>
                  <a:cubicBezTo>
                    <a:pt x="16512" y="18781"/>
                    <a:pt x="16640" y="18812"/>
                    <a:pt x="16764" y="18843"/>
                  </a:cubicBezTo>
                  <a:cubicBezTo>
                    <a:pt x="16888" y="18873"/>
                    <a:pt x="17008" y="18904"/>
                    <a:pt x="17134" y="18934"/>
                  </a:cubicBezTo>
                  <a:cubicBezTo>
                    <a:pt x="17260" y="18965"/>
                    <a:pt x="17391" y="18996"/>
                    <a:pt x="17523" y="19026"/>
                  </a:cubicBezTo>
                  <a:cubicBezTo>
                    <a:pt x="17654" y="19057"/>
                    <a:pt x="17785" y="19088"/>
                    <a:pt x="17906" y="19134"/>
                  </a:cubicBezTo>
                  <a:cubicBezTo>
                    <a:pt x="18026" y="19180"/>
                    <a:pt x="18136" y="19241"/>
                    <a:pt x="18257" y="19317"/>
                  </a:cubicBezTo>
                  <a:cubicBezTo>
                    <a:pt x="18378" y="19394"/>
                    <a:pt x="18509" y="19486"/>
                    <a:pt x="18629" y="19593"/>
                  </a:cubicBezTo>
                  <a:cubicBezTo>
                    <a:pt x="18750" y="19700"/>
                    <a:pt x="18860" y="19823"/>
                    <a:pt x="18982" y="19946"/>
                  </a:cubicBezTo>
                  <a:cubicBezTo>
                    <a:pt x="19105" y="20068"/>
                    <a:pt x="19239" y="20191"/>
                    <a:pt x="19358" y="20298"/>
                  </a:cubicBezTo>
                  <a:cubicBezTo>
                    <a:pt x="19477" y="20405"/>
                    <a:pt x="19580" y="20497"/>
                    <a:pt x="19695" y="20604"/>
                  </a:cubicBezTo>
                  <a:cubicBezTo>
                    <a:pt x="19810" y="20711"/>
                    <a:pt x="19938" y="20834"/>
                    <a:pt x="20057" y="20926"/>
                  </a:cubicBezTo>
                  <a:cubicBezTo>
                    <a:pt x="20176" y="21018"/>
                    <a:pt x="20286" y="21079"/>
                    <a:pt x="20410" y="21156"/>
                  </a:cubicBezTo>
                  <a:cubicBezTo>
                    <a:pt x="20534" y="21232"/>
                    <a:pt x="20672" y="21324"/>
                    <a:pt x="20789" y="21401"/>
                  </a:cubicBezTo>
                  <a:cubicBezTo>
                    <a:pt x="20906" y="21477"/>
                    <a:pt x="21002" y="21539"/>
                    <a:pt x="21121" y="21569"/>
                  </a:cubicBezTo>
                  <a:cubicBezTo>
                    <a:pt x="21240" y="21600"/>
                    <a:pt x="21382" y="21600"/>
                    <a:pt x="21465" y="21600"/>
                  </a:cubicBezTo>
                  <a:cubicBezTo>
                    <a:pt x="21548" y="21600"/>
                    <a:pt x="21573" y="21600"/>
                    <a:pt x="21598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24" name="Line">
              <a:extLst>
                <a:ext uri="{FF2B5EF4-FFF2-40B4-BE49-F238E27FC236}">
                  <a16:creationId xmlns:a16="http://schemas.microsoft.com/office/drawing/2014/main" id="{9829AF45-8872-8B4F-89CA-13FE33ED9A5C}"/>
                </a:ext>
              </a:extLst>
            </p:cNvPr>
            <p:cNvSpPr/>
            <p:nvPr/>
          </p:nvSpPr>
          <p:spPr>
            <a:xfrm>
              <a:off x="12550232" y="4008860"/>
              <a:ext cx="73580" cy="1073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4" h="21600" extrusionOk="0">
                  <a:moveTo>
                    <a:pt x="21044" y="0"/>
                  </a:moveTo>
                  <a:cubicBezTo>
                    <a:pt x="19166" y="99"/>
                    <a:pt x="17288" y="198"/>
                    <a:pt x="16583" y="512"/>
                  </a:cubicBezTo>
                  <a:cubicBezTo>
                    <a:pt x="15879" y="826"/>
                    <a:pt x="16348" y="1354"/>
                    <a:pt x="16583" y="2312"/>
                  </a:cubicBezTo>
                  <a:cubicBezTo>
                    <a:pt x="16818" y="3270"/>
                    <a:pt x="16818" y="4657"/>
                    <a:pt x="15879" y="5796"/>
                  </a:cubicBezTo>
                  <a:cubicBezTo>
                    <a:pt x="14940" y="6936"/>
                    <a:pt x="13061" y="7828"/>
                    <a:pt x="11183" y="8884"/>
                  </a:cubicBezTo>
                  <a:cubicBezTo>
                    <a:pt x="9305" y="9941"/>
                    <a:pt x="7427" y="11163"/>
                    <a:pt x="5783" y="12336"/>
                  </a:cubicBezTo>
                  <a:cubicBezTo>
                    <a:pt x="4140" y="13508"/>
                    <a:pt x="2731" y="14631"/>
                    <a:pt x="1557" y="15639"/>
                  </a:cubicBezTo>
                  <a:cubicBezTo>
                    <a:pt x="383" y="16646"/>
                    <a:pt x="-556" y="17538"/>
                    <a:pt x="383" y="18446"/>
                  </a:cubicBezTo>
                  <a:cubicBezTo>
                    <a:pt x="1322" y="19354"/>
                    <a:pt x="4140" y="20279"/>
                    <a:pt x="6253" y="20807"/>
                  </a:cubicBezTo>
                  <a:cubicBezTo>
                    <a:pt x="8366" y="21336"/>
                    <a:pt x="9774" y="21468"/>
                    <a:pt x="11183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25" name="Line">
              <a:extLst>
                <a:ext uri="{FF2B5EF4-FFF2-40B4-BE49-F238E27FC236}">
                  <a16:creationId xmlns:a16="http://schemas.microsoft.com/office/drawing/2014/main" id="{E71C36FF-8BB6-854E-97DA-8D58E65297FD}"/>
                </a:ext>
              </a:extLst>
            </p:cNvPr>
            <p:cNvSpPr/>
            <p:nvPr/>
          </p:nvSpPr>
          <p:spPr>
            <a:xfrm>
              <a:off x="6922893" y="4071247"/>
              <a:ext cx="17079" cy="164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27" h="21600" extrusionOk="0">
                  <a:moveTo>
                    <a:pt x="14536" y="2160"/>
                  </a:moveTo>
                  <a:cubicBezTo>
                    <a:pt x="10609" y="1080"/>
                    <a:pt x="6681" y="0"/>
                    <a:pt x="3736" y="0"/>
                  </a:cubicBezTo>
                  <a:cubicBezTo>
                    <a:pt x="791" y="0"/>
                    <a:pt x="-1173" y="1080"/>
                    <a:pt x="791" y="4104"/>
                  </a:cubicBezTo>
                  <a:cubicBezTo>
                    <a:pt x="2754" y="7128"/>
                    <a:pt x="8645" y="12096"/>
                    <a:pt x="12572" y="15336"/>
                  </a:cubicBezTo>
                  <a:cubicBezTo>
                    <a:pt x="16500" y="18576"/>
                    <a:pt x="18463" y="20088"/>
                    <a:pt x="20427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26" name="Line">
              <a:extLst>
                <a:ext uri="{FF2B5EF4-FFF2-40B4-BE49-F238E27FC236}">
                  <a16:creationId xmlns:a16="http://schemas.microsoft.com/office/drawing/2014/main" id="{2E6F1F13-83D1-0345-AF88-CED916468BE4}"/>
                </a:ext>
              </a:extLst>
            </p:cNvPr>
            <p:cNvSpPr/>
            <p:nvPr/>
          </p:nvSpPr>
          <p:spPr>
            <a:xfrm>
              <a:off x="6841465" y="4095258"/>
              <a:ext cx="187163" cy="26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06" extrusionOk="0">
                  <a:moveTo>
                    <a:pt x="0" y="20806"/>
                  </a:moveTo>
                  <a:cubicBezTo>
                    <a:pt x="3411" y="14453"/>
                    <a:pt x="6821" y="8100"/>
                    <a:pt x="10137" y="4288"/>
                  </a:cubicBezTo>
                  <a:cubicBezTo>
                    <a:pt x="13453" y="477"/>
                    <a:pt x="16674" y="-794"/>
                    <a:pt x="18568" y="477"/>
                  </a:cubicBezTo>
                  <a:cubicBezTo>
                    <a:pt x="20463" y="1747"/>
                    <a:pt x="21032" y="5559"/>
                    <a:pt x="21600" y="9371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27" name="Line">
              <a:extLst>
                <a:ext uri="{FF2B5EF4-FFF2-40B4-BE49-F238E27FC236}">
                  <a16:creationId xmlns:a16="http://schemas.microsoft.com/office/drawing/2014/main" id="{050B5D7E-A752-5547-A02A-DCF612B7EF58}"/>
                </a:ext>
              </a:extLst>
            </p:cNvPr>
            <p:cNvSpPr/>
            <p:nvPr/>
          </p:nvSpPr>
          <p:spPr>
            <a:xfrm>
              <a:off x="7058179" y="4103957"/>
              <a:ext cx="147761" cy="136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63" extrusionOk="0">
                  <a:moveTo>
                    <a:pt x="0" y="21363"/>
                  </a:moveTo>
                  <a:cubicBezTo>
                    <a:pt x="960" y="15449"/>
                    <a:pt x="1920" y="9534"/>
                    <a:pt x="2520" y="5934"/>
                  </a:cubicBezTo>
                  <a:cubicBezTo>
                    <a:pt x="3120" y="2334"/>
                    <a:pt x="3360" y="1049"/>
                    <a:pt x="4080" y="406"/>
                  </a:cubicBezTo>
                  <a:cubicBezTo>
                    <a:pt x="4800" y="-237"/>
                    <a:pt x="6000" y="-237"/>
                    <a:pt x="7440" y="1306"/>
                  </a:cubicBezTo>
                  <a:cubicBezTo>
                    <a:pt x="8880" y="2849"/>
                    <a:pt x="10560" y="5934"/>
                    <a:pt x="12960" y="9277"/>
                  </a:cubicBezTo>
                  <a:cubicBezTo>
                    <a:pt x="15360" y="12620"/>
                    <a:pt x="18480" y="16220"/>
                    <a:pt x="21600" y="1982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28" name="Line">
              <a:extLst>
                <a:ext uri="{FF2B5EF4-FFF2-40B4-BE49-F238E27FC236}">
                  <a16:creationId xmlns:a16="http://schemas.microsoft.com/office/drawing/2014/main" id="{0404EDF4-FFDA-464F-BD6A-AD9B11499455}"/>
                </a:ext>
              </a:extLst>
            </p:cNvPr>
            <p:cNvSpPr/>
            <p:nvPr/>
          </p:nvSpPr>
          <p:spPr>
            <a:xfrm>
              <a:off x="7077881" y="4186172"/>
              <a:ext cx="93582" cy="9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29" name="Line">
              <a:extLst>
                <a:ext uri="{FF2B5EF4-FFF2-40B4-BE49-F238E27FC236}">
                  <a16:creationId xmlns:a16="http://schemas.microsoft.com/office/drawing/2014/main" id="{2C50E5AF-C35A-994F-8A65-F729BDB8A7FD}"/>
                </a:ext>
              </a:extLst>
            </p:cNvPr>
            <p:cNvSpPr/>
            <p:nvPr/>
          </p:nvSpPr>
          <p:spPr>
            <a:xfrm>
              <a:off x="7257587" y="4102441"/>
              <a:ext cx="85817" cy="152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08" h="21600" extrusionOk="0">
                  <a:moveTo>
                    <a:pt x="15017" y="0"/>
                  </a:moveTo>
                  <a:cubicBezTo>
                    <a:pt x="11017" y="232"/>
                    <a:pt x="7017" y="465"/>
                    <a:pt x="4217" y="929"/>
                  </a:cubicBezTo>
                  <a:cubicBezTo>
                    <a:pt x="1417" y="1394"/>
                    <a:pt x="-183" y="2090"/>
                    <a:pt x="17" y="3019"/>
                  </a:cubicBezTo>
                  <a:cubicBezTo>
                    <a:pt x="217" y="3948"/>
                    <a:pt x="2217" y="5110"/>
                    <a:pt x="5817" y="6619"/>
                  </a:cubicBezTo>
                  <a:cubicBezTo>
                    <a:pt x="9417" y="8129"/>
                    <a:pt x="14617" y="9987"/>
                    <a:pt x="17617" y="11497"/>
                  </a:cubicBezTo>
                  <a:cubicBezTo>
                    <a:pt x="20617" y="13006"/>
                    <a:pt x="21417" y="14168"/>
                    <a:pt x="20617" y="15794"/>
                  </a:cubicBezTo>
                  <a:cubicBezTo>
                    <a:pt x="19817" y="17419"/>
                    <a:pt x="17417" y="19510"/>
                    <a:pt x="15217" y="20555"/>
                  </a:cubicBezTo>
                  <a:cubicBezTo>
                    <a:pt x="13017" y="21600"/>
                    <a:pt x="11017" y="21600"/>
                    <a:pt x="9017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30" name="Line">
              <a:extLst>
                <a:ext uri="{FF2B5EF4-FFF2-40B4-BE49-F238E27FC236}">
                  <a16:creationId xmlns:a16="http://schemas.microsoft.com/office/drawing/2014/main" id="{D9F67F2D-E5F3-934C-8131-D5BA1D467C4E}"/>
                </a:ext>
              </a:extLst>
            </p:cNvPr>
            <p:cNvSpPr/>
            <p:nvPr/>
          </p:nvSpPr>
          <p:spPr>
            <a:xfrm>
              <a:off x="7427580" y="4107366"/>
              <a:ext cx="34478" cy="118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31" name="Line">
              <a:extLst>
                <a:ext uri="{FF2B5EF4-FFF2-40B4-BE49-F238E27FC236}">
                  <a16:creationId xmlns:a16="http://schemas.microsoft.com/office/drawing/2014/main" id="{35363F8A-583E-3F4D-9DD9-BBE8581A65D0}"/>
                </a:ext>
              </a:extLst>
            </p:cNvPr>
            <p:cNvSpPr/>
            <p:nvPr/>
          </p:nvSpPr>
          <p:spPr>
            <a:xfrm>
              <a:off x="7476833" y="4074531"/>
              <a:ext cx="182238" cy="1608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73" y="1763"/>
                  </a:moveTo>
                  <a:cubicBezTo>
                    <a:pt x="8757" y="882"/>
                    <a:pt x="9341" y="0"/>
                    <a:pt x="9341" y="0"/>
                  </a:cubicBezTo>
                  <a:cubicBezTo>
                    <a:pt x="9341" y="0"/>
                    <a:pt x="8757" y="882"/>
                    <a:pt x="7297" y="2424"/>
                  </a:cubicBezTo>
                  <a:cubicBezTo>
                    <a:pt x="5838" y="3967"/>
                    <a:pt x="3503" y="6171"/>
                    <a:pt x="2043" y="7714"/>
                  </a:cubicBezTo>
                  <a:cubicBezTo>
                    <a:pt x="584" y="9257"/>
                    <a:pt x="0" y="10139"/>
                    <a:pt x="0" y="11131"/>
                  </a:cubicBezTo>
                  <a:cubicBezTo>
                    <a:pt x="0" y="12122"/>
                    <a:pt x="584" y="13225"/>
                    <a:pt x="2627" y="14437"/>
                  </a:cubicBezTo>
                  <a:cubicBezTo>
                    <a:pt x="4670" y="15649"/>
                    <a:pt x="8173" y="16971"/>
                    <a:pt x="11578" y="18184"/>
                  </a:cubicBezTo>
                  <a:cubicBezTo>
                    <a:pt x="14984" y="19396"/>
                    <a:pt x="18292" y="20498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32" name="Line">
              <a:extLst>
                <a:ext uri="{FF2B5EF4-FFF2-40B4-BE49-F238E27FC236}">
                  <a16:creationId xmlns:a16="http://schemas.microsoft.com/office/drawing/2014/main" id="{54A01F2B-7343-934E-AE93-8FC8B3296888}"/>
                </a:ext>
              </a:extLst>
            </p:cNvPr>
            <p:cNvSpPr/>
            <p:nvPr/>
          </p:nvSpPr>
          <p:spPr>
            <a:xfrm>
              <a:off x="7944740" y="4119613"/>
              <a:ext cx="172388" cy="1896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4" extrusionOk="0">
                  <a:moveTo>
                    <a:pt x="0" y="18721"/>
                  </a:moveTo>
                  <a:cubicBezTo>
                    <a:pt x="1029" y="14066"/>
                    <a:pt x="2057" y="9411"/>
                    <a:pt x="2777" y="6617"/>
                  </a:cubicBezTo>
                  <a:cubicBezTo>
                    <a:pt x="3497" y="3824"/>
                    <a:pt x="3909" y="2893"/>
                    <a:pt x="4114" y="1962"/>
                  </a:cubicBezTo>
                  <a:cubicBezTo>
                    <a:pt x="4320" y="1031"/>
                    <a:pt x="4320" y="100"/>
                    <a:pt x="4834" y="7"/>
                  </a:cubicBezTo>
                  <a:cubicBezTo>
                    <a:pt x="5349" y="-86"/>
                    <a:pt x="6377" y="659"/>
                    <a:pt x="8434" y="3266"/>
                  </a:cubicBezTo>
                  <a:cubicBezTo>
                    <a:pt x="10491" y="5873"/>
                    <a:pt x="13577" y="10342"/>
                    <a:pt x="15943" y="13693"/>
                  </a:cubicBezTo>
                  <a:cubicBezTo>
                    <a:pt x="18309" y="17045"/>
                    <a:pt x="19954" y="19280"/>
                    <a:pt x="21600" y="2151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33" name="Line">
              <a:extLst>
                <a:ext uri="{FF2B5EF4-FFF2-40B4-BE49-F238E27FC236}">
                  <a16:creationId xmlns:a16="http://schemas.microsoft.com/office/drawing/2014/main" id="{4FD40E1C-D4B3-7A48-A541-1745649531C1}"/>
                </a:ext>
              </a:extLst>
            </p:cNvPr>
            <p:cNvSpPr/>
            <p:nvPr/>
          </p:nvSpPr>
          <p:spPr>
            <a:xfrm>
              <a:off x="7954591" y="4211679"/>
              <a:ext cx="157612" cy="38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273" extrusionOk="0">
                  <a:moveTo>
                    <a:pt x="0" y="15089"/>
                  </a:moveTo>
                  <a:cubicBezTo>
                    <a:pt x="0" y="10769"/>
                    <a:pt x="0" y="6449"/>
                    <a:pt x="675" y="3425"/>
                  </a:cubicBezTo>
                  <a:cubicBezTo>
                    <a:pt x="1350" y="401"/>
                    <a:pt x="2700" y="-1327"/>
                    <a:pt x="6075" y="1265"/>
                  </a:cubicBezTo>
                  <a:cubicBezTo>
                    <a:pt x="9450" y="3857"/>
                    <a:pt x="14850" y="10769"/>
                    <a:pt x="17775" y="14657"/>
                  </a:cubicBezTo>
                  <a:cubicBezTo>
                    <a:pt x="20700" y="18545"/>
                    <a:pt x="21150" y="19409"/>
                    <a:pt x="21600" y="2027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34" name="Line">
              <a:extLst>
                <a:ext uri="{FF2B5EF4-FFF2-40B4-BE49-F238E27FC236}">
                  <a16:creationId xmlns:a16="http://schemas.microsoft.com/office/drawing/2014/main" id="{FD5722F2-D260-DE42-8F10-E4D3A4079F1A}"/>
                </a:ext>
              </a:extLst>
            </p:cNvPr>
            <p:cNvSpPr/>
            <p:nvPr/>
          </p:nvSpPr>
          <p:spPr>
            <a:xfrm>
              <a:off x="8183341" y="4110021"/>
              <a:ext cx="153785" cy="214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76" h="21498" extrusionOk="0">
                  <a:moveTo>
                    <a:pt x="1726" y="21498"/>
                  </a:moveTo>
                  <a:cubicBezTo>
                    <a:pt x="601" y="17211"/>
                    <a:pt x="-524" y="12924"/>
                    <a:pt x="264" y="9544"/>
                  </a:cubicBezTo>
                  <a:cubicBezTo>
                    <a:pt x="1051" y="6164"/>
                    <a:pt x="3751" y="3690"/>
                    <a:pt x="6564" y="2206"/>
                  </a:cubicBezTo>
                  <a:cubicBezTo>
                    <a:pt x="9376" y="722"/>
                    <a:pt x="12301" y="228"/>
                    <a:pt x="14326" y="63"/>
                  </a:cubicBezTo>
                  <a:cubicBezTo>
                    <a:pt x="16351" y="-102"/>
                    <a:pt x="17476" y="63"/>
                    <a:pt x="18376" y="475"/>
                  </a:cubicBezTo>
                  <a:cubicBezTo>
                    <a:pt x="19276" y="887"/>
                    <a:pt x="19951" y="1547"/>
                    <a:pt x="20401" y="2289"/>
                  </a:cubicBezTo>
                  <a:cubicBezTo>
                    <a:pt x="20851" y="3031"/>
                    <a:pt x="21076" y="3855"/>
                    <a:pt x="21076" y="4680"/>
                  </a:cubicBezTo>
                  <a:cubicBezTo>
                    <a:pt x="21076" y="5504"/>
                    <a:pt x="20851" y="6329"/>
                    <a:pt x="19613" y="7153"/>
                  </a:cubicBezTo>
                  <a:cubicBezTo>
                    <a:pt x="18376" y="7977"/>
                    <a:pt x="16126" y="8802"/>
                    <a:pt x="12863" y="9626"/>
                  </a:cubicBezTo>
                  <a:cubicBezTo>
                    <a:pt x="9601" y="10451"/>
                    <a:pt x="5326" y="11275"/>
                    <a:pt x="1051" y="121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35" name="Line">
              <a:extLst>
                <a:ext uri="{FF2B5EF4-FFF2-40B4-BE49-F238E27FC236}">
                  <a16:creationId xmlns:a16="http://schemas.microsoft.com/office/drawing/2014/main" id="{DE79B54B-C691-7745-9CDB-9F6E736C371E}"/>
                </a:ext>
              </a:extLst>
            </p:cNvPr>
            <p:cNvSpPr/>
            <p:nvPr/>
          </p:nvSpPr>
          <p:spPr>
            <a:xfrm>
              <a:off x="8402796" y="4067964"/>
              <a:ext cx="75523" cy="1871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0" h="21600" extrusionOk="0">
                  <a:moveTo>
                    <a:pt x="0" y="0"/>
                  </a:moveTo>
                  <a:cubicBezTo>
                    <a:pt x="4136" y="4358"/>
                    <a:pt x="8272" y="8716"/>
                    <a:pt x="11949" y="11937"/>
                  </a:cubicBezTo>
                  <a:cubicBezTo>
                    <a:pt x="15625" y="15158"/>
                    <a:pt x="18843" y="17242"/>
                    <a:pt x="20221" y="18663"/>
                  </a:cubicBezTo>
                  <a:cubicBezTo>
                    <a:pt x="21600" y="20084"/>
                    <a:pt x="21140" y="20842"/>
                    <a:pt x="20681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36" name="Line">
              <a:extLst>
                <a:ext uri="{FF2B5EF4-FFF2-40B4-BE49-F238E27FC236}">
                  <a16:creationId xmlns:a16="http://schemas.microsoft.com/office/drawing/2014/main" id="{704C92A9-0D73-494A-8A76-B3A2F61E63F0}"/>
                </a:ext>
              </a:extLst>
            </p:cNvPr>
            <p:cNvSpPr/>
            <p:nvPr/>
          </p:nvSpPr>
          <p:spPr>
            <a:xfrm>
              <a:off x="6826688" y="3954886"/>
              <a:ext cx="1698866" cy="44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1500" extrusionOk="0">
                  <a:moveTo>
                    <a:pt x="0" y="21500"/>
                  </a:moveTo>
                  <a:cubicBezTo>
                    <a:pt x="688" y="19100"/>
                    <a:pt x="1376" y="16700"/>
                    <a:pt x="2127" y="14300"/>
                  </a:cubicBezTo>
                  <a:cubicBezTo>
                    <a:pt x="2877" y="11900"/>
                    <a:pt x="3690" y="9500"/>
                    <a:pt x="4451" y="7500"/>
                  </a:cubicBezTo>
                  <a:cubicBezTo>
                    <a:pt x="5212" y="5500"/>
                    <a:pt x="5921" y="3900"/>
                    <a:pt x="6745" y="3100"/>
                  </a:cubicBezTo>
                  <a:cubicBezTo>
                    <a:pt x="7568" y="2300"/>
                    <a:pt x="8507" y="2300"/>
                    <a:pt x="9414" y="2300"/>
                  </a:cubicBezTo>
                  <a:cubicBezTo>
                    <a:pt x="10320" y="2300"/>
                    <a:pt x="11196" y="2300"/>
                    <a:pt x="12072" y="1900"/>
                  </a:cubicBezTo>
                  <a:cubicBezTo>
                    <a:pt x="12947" y="1500"/>
                    <a:pt x="13823" y="700"/>
                    <a:pt x="14730" y="300"/>
                  </a:cubicBezTo>
                  <a:cubicBezTo>
                    <a:pt x="15637" y="-100"/>
                    <a:pt x="16575" y="-100"/>
                    <a:pt x="17430" y="300"/>
                  </a:cubicBezTo>
                  <a:cubicBezTo>
                    <a:pt x="18285" y="700"/>
                    <a:pt x="19056" y="1500"/>
                    <a:pt x="19671" y="2700"/>
                  </a:cubicBezTo>
                  <a:cubicBezTo>
                    <a:pt x="20286" y="3900"/>
                    <a:pt x="20745" y="5500"/>
                    <a:pt x="21058" y="7100"/>
                  </a:cubicBezTo>
                  <a:cubicBezTo>
                    <a:pt x="21371" y="8700"/>
                    <a:pt x="21537" y="10300"/>
                    <a:pt x="21569" y="11900"/>
                  </a:cubicBezTo>
                  <a:cubicBezTo>
                    <a:pt x="21600" y="13500"/>
                    <a:pt x="21496" y="15100"/>
                    <a:pt x="21392" y="167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37" name="Line">
              <a:extLst>
                <a:ext uri="{FF2B5EF4-FFF2-40B4-BE49-F238E27FC236}">
                  <a16:creationId xmlns:a16="http://schemas.microsoft.com/office/drawing/2014/main" id="{E38E321B-014C-FB4B-8F27-9441CDF1B26A}"/>
                </a:ext>
              </a:extLst>
            </p:cNvPr>
            <p:cNvSpPr/>
            <p:nvPr/>
          </p:nvSpPr>
          <p:spPr>
            <a:xfrm>
              <a:off x="6703555" y="3974382"/>
              <a:ext cx="1945509" cy="502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6" y="1835"/>
                    <a:pt x="73" y="3671"/>
                    <a:pt x="91" y="6035"/>
                  </a:cubicBezTo>
                  <a:cubicBezTo>
                    <a:pt x="109" y="8400"/>
                    <a:pt x="109" y="11294"/>
                    <a:pt x="173" y="13235"/>
                  </a:cubicBezTo>
                  <a:cubicBezTo>
                    <a:pt x="237" y="15176"/>
                    <a:pt x="365" y="16165"/>
                    <a:pt x="674" y="16871"/>
                  </a:cubicBezTo>
                  <a:cubicBezTo>
                    <a:pt x="984" y="17576"/>
                    <a:pt x="1476" y="18000"/>
                    <a:pt x="2078" y="18388"/>
                  </a:cubicBezTo>
                  <a:cubicBezTo>
                    <a:pt x="2679" y="18776"/>
                    <a:pt x="3390" y="19129"/>
                    <a:pt x="4056" y="19518"/>
                  </a:cubicBezTo>
                  <a:cubicBezTo>
                    <a:pt x="4721" y="19906"/>
                    <a:pt x="5341" y="20329"/>
                    <a:pt x="6015" y="20471"/>
                  </a:cubicBezTo>
                  <a:cubicBezTo>
                    <a:pt x="6690" y="20612"/>
                    <a:pt x="7419" y="20471"/>
                    <a:pt x="8121" y="20224"/>
                  </a:cubicBezTo>
                  <a:cubicBezTo>
                    <a:pt x="8822" y="19976"/>
                    <a:pt x="9497" y="19624"/>
                    <a:pt x="10180" y="19412"/>
                  </a:cubicBezTo>
                  <a:cubicBezTo>
                    <a:pt x="10864" y="19200"/>
                    <a:pt x="11556" y="19129"/>
                    <a:pt x="12213" y="19024"/>
                  </a:cubicBezTo>
                  <a:cubicBezTo>
                    <a:pt x="12869" y="18918"/>
                    <a:pt x="13489" y="18776"/>
                    <a:pt x="14145" y="18776"/>
                  </a:cubicBezTo>
                  <a:cubicBezTo>
                    <a:pt x="14801" y="18776"/>
                    <a:pt x="15494" y="18918"/>
                    <a:pt x="16159" y="19165"/>
                  </a:cubicBezTo>
                  <a:cubicBezTo>
                    <a:pt x="16824" y="19412"/>
                    <a:pt x="17462" y="19765"/>
                    <a:pt x="18100" y="20047"/>
                  </a:cubicBezTo>
                  <a:cubicBezTo>
                    <a:pt x="18738" y="20329"/>
                    <a:pt x="19376" y="20541"/>
                    <a:pt x="19914" y="20682"/>
                  </a:cubicBezTo>
                  <a:cubicBezTo>
                    <a:pt x="20452" y="20824"/>
                    <a:pt x="20889" y="20894"/>
                    <a:pt x="21153" y="20965"/>
                  </a:cubicBezTo>
                  <a:cubicBezTo>
                    <a:pt x="21418" y="21035"/>
                    <a:pt x="21509" y="21106"/>
                    <a:pt x="21554" y="21212"/>
                  </a:cubicBezTo>
                  <a:cubicBezTo>
                    <a:pt x="21600" y="21318"/>
                    <a:pt x="21600" y="21459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38" name="Line">
              <a:extLst>
                <a:ext uri="{FF2B5EF4-FFF2-40B4-BE49-F238E27FC236}">
                  <a16:creationId xmlns:a16="http://schemas.microsoft.com/office/drawing/2014/main" id="{BCE1194A-0546-9942-A8AE-690812EB3DED}"/>
                </a:ext>
              </a:extLst>
            </p:cNvPr>
            <p:cNvSpPr/>
            <p:nvPr/>
          </p:nvSpPr>
          <p:spPr>
            <a:xfrm>
              <a:off x="8486527" y="3934980"/>
              <a:ext cx="172388" cy="462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11" y="843"/>
                    <a:pt x="823" y="1685"/>
                    <a:pt x="2057" y="3294"/>
                  </a:cubicBezTo>
                  <a:cubicBezTo>
                    <a:pt x="3291" y="4902"/>
                    <a:pt x="5349" y="7277"/>
                    <a:pt x="7611" y="9460"/>
                  </a:cubicBezTo>
                  <a:cubicBezTo>
                    <a:pt x="9874" y="11643"/>
                    <a:pt x="12343" y="13634"/>
                    <a:pt x="13989" y="15281"/>
                  </a:cubicBezTo>
                  <a:cubicBezTo>
                    <a:pt x="15634" y="16928"/>
                    <a:pt x="16457" y="18230"/>
                    <a:pt x="17589" y="19226"/>
                  </a:cubicBezTo>
                  <a:cubicBezTo>
                    <a:pt x="18720" y="20221"/>
                    <a:pt x="20160" y="20911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39" name="Line">
              <a:extLst>
                <a:ext uri="{FF2B5EF4-FFF2-40B4-BE49-F238E27FC236}">
                  <a16:creationId xmlns:a16="http://schemas.microsoft.com/office/drawing/2014/main" id="{6A61D266-010C-7942-BA43-A8EC57B079D4}"/>
                </a:ext>
              </a:extLst>
            </p:cNvPr>
            <p:cNvSpPr/>
            <p:nvPr/>
          </p:nvSpPr>
          <p:spPr>
            <a:xfrm>
              <a:off x="3309998" y="4644228"/>
              <a:ext cx="1" cy="1526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00" h="21600" extrusionOk="0">
                  <a:moveTo>
                    <a:pt x="0" y="0"/>
                  </a:moveTo>
                  <a:cubicBezTo>
                    <a:pt x="21600" y="5342"/>
                    <a:pt x="21600" y="10684"/>
                    <a:pt x="0" y="14284"/>
                  </a:cubicBezTo>
                  <a:cubicBezTo>
                    <a:pt x="21600" y="17884"/>
                    <a:pt x="21600" y="19742"/>
                    <a:pt x="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40" name="Line">
              <a:extLst>
                <a:ext uri="{FF2B5EF4-FFF2-40B4-BE49-F238E27FC236}">
                  <a16:creationId xmlns:a16="http://schemas.microsoft.com/office/drawing/2014/main" id="{22734A20-BFD9-F049-B9EB-44343770EA07}"/>
                </a:ext>
              </a:extLst>
            </p:cNvPr>
            <p:cNvSpPr/>
            <p:nvPr/>
          </p:nvSpPr>
          <p:spPr>
            <a:xfrm>
              <a:off x="3231192" y="4634378"/>
              <a:ext cx="187164" cy="49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5116" y="15120"/>
                    <a:pt x="10232" y="8640"/>
                    <a:pt x="13832" y="5040"/>
                  </a:cubicBezTo>
                  <a:cubicBezTo>
                    <a:pt x="17432" y="1440"/>
                    <a:pt x="19516" y="72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41" name="Line">
              <a:extLst>
                <a:ext uri="{FF2B5EF4-FFF2-40B4-BE49-F238E27FC236}">
                  <a16:creationId xmlns:a16="http://schemas.microsoft.com/office/drawing/2014/main" id="{C9C29087-3F08-D04E-A4CD-93F1E2FD8BC0}"/>
                </a:ext>
              </a:extLst>
            </p:cNvPr>
            <p:cNvSpPr/>
            <p:nvPr/>
          </p:nvSpPr>
          <p:spPr>
            <a:xfrm>
              <a:off x="3447907" y="4697255"/>
              <a:ext cx="113284" cy="1242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36" extrusionOk="0">
                  <a:moveTo>
                    <a:pt x="0" y="21236"/>
                  </a:moveTo>
                  <a:cubicBezTo>
                    <a:pt x="1252" y="16187"/>
                    <a:pt x="2504" y="11137"/>
                    <a:pt x="3600" y="7210"/>
                  </a:cubicBezTo>
                  <a:cubicBezTo>
                    <a:pt x="4696" y="3283"/>
                    <a:pt x="5635" y="478"/>
                    <a:pt x="6417" y="57"/>
                  </a:cubicBezTo>
                  <a:cubicBezTo>
                    <a:pt x="7200" y="-364"/>
                    <a:pt x="7826" y="1600"/>
                    <a:pt x="10330" y="4826"/>
                  </a:cubicBezTo>
                  <a:cubicBezTo>
                    <a:pt x="12835" y="8052"/>
                    <a:pt x="17217" y="12540"/>
                    <a:pt x="21600" y="1702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42" name="Line">
              <a:extLst>
                <a:ext uri="{FF2B5EF4-FFF2-40B4-BE49-F238E27FC236}">
                  <a16:creationId xmlns:a16="http://schemas.microsoft.com/office/drawing/2014/main" id="{062C4250-400D-2F44-A599-BD702567E70F}"/>
                </a:ext>
              </a:extLst>
            </p:cNvPr>
            <p:cNvSpPr/>
            <p:nvPr/>
          </p:nvSpPr>
          <p:spPr>
            <a:xfrm>
              <a:off x="3482384" y="4750264"/>
              <a:ext cx="78807" cy="121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018" extrusionOk="0">
                  <a:moveTo>
                    <a:pt x="0" y="20018"/>
                  </a:moveTo>
                  <a:cubicBezTo>
                    <a:pt x="4500" y="11918"/>
                    <a:pt x="9000" y="3818"/>
                    <a:pt x="12600" y="1118"/>
                  </a:cubicBezTo>
                  <a:cubicBezTo>
                    <a:pt x="16200" y="-1582"/>
                    <a:pt x="18900" y="1118"/>
                    <a:pt x="21600" y="381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43" name="Line">
              <a:extLst>
                <a:ext uri="{FF2B5EF4-FFF2-40B4-BE49-F238E27FC236}">
                  <a16:creationId xmlns:a16="http://schemas.microsoft.com/office/drawing/2014/main" id="{5261C3CD-3F3E-434C-B476-64FDCFC155CF}"/>
                </a:ext>
              </a:extLst>
            </p:cNvPr>
            <p:cNvSpPr/>
            <p:nvPr/>
          </p:nvSpPr>
          <p:spPr>
            <a:xfrm>
              <a:off x="3626561" y="4683631"/>
              <a:ext cx="99786" cy="1625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8" h="21600" extrusionOk="0">
                  <a:moveTo>
                    <a:pt x="18234" y="0"/>
                  </a:moveTo>
                  <a:cubicBezTo>
                    <a:pt x="12749" y="873"/>
                    <a:pt x="7263" y="1745"/>
                    <a:pt x="4006" y="2618"/>
                  </a:cubicBezTo>
                  <a:cubicBezTo>
                    <a:pt x="749" y="3491"/>
                    <a:pt x="-280" y="4364"/>
                    <a:pt x="63" y="4909"/>
                  </a:cubicBezTo>
                  <a:cubicBezTo>
                    <a:pt x="406" y="5455"/>
                    <a:pt x="2120" y="5673"/>
                    <a:pt x="4863" y="6109"/>
                  </a:cubicBezTo>
                  <a:cubicBezTo>
                    <a:pt x="7606" y="6545"/>
                    <a:pt x="11377" y="7200"/>
                    <a:pt x="14463" y="8073"/>
                  </a:cubicBezTo>
                  <a:cubicBezTo>
                    <a:pt x="17549" y="8945"/>
                    <a:pt x="19949" y="10036"/>
                    <a:pt x="20634" y="11018"/>
                  </a:cubicBezTo>
                  <a:cubicBezTo>
                    <a:pt x="21320" y="12000"/>
                    <a:pt x="20291" y="12873"/>
                    <a:pt x="17377" y="14618"/>
                  </a:cubicBezTo>
                  <a:cubicBezTo>
                    <a:pt x="14463" y="16364"/>
                    <a:pt x="9663" y="18982"/>
                    <a:pt x="4863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44" name="Line">
              <a:extLst>
                <a:ext uri="{FF2B5EF4-FFF2-40B4-BE49-F238E27FC236}">
                  <a16:creationId xmlns:a16="http://schemas.microsoft.com/office/drawing/2014/main" id="{DF720A2A-3276-9548-9CF4-C82C1729B871}"/>
                </a:ext>
              </a:extLst>
            </p:cNvPr>
            <p:cNvSpPr/>
            <p:nvPr/>
          </p:nvSpPr>
          <p:spPr>
            <a:xfrm>
              <a:off x="3841934" y="4693482"/>
              <a:ext cx="24628" cy="1280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5538"/>
                    <a:pt x="14400" y="11077"/>
                    <a:pt x="18000" y="14677"/>
                  </a:cubicBezTo>
                  <a:cubicBezTo>
                    <a:pt x="21600" y="18277"/>
                    <a:pt x="21600" y="19938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45" name="Line">
              <a:extLst>
                <a:ext uri="{FF2B5EF4-FFF2-40B4-BE49-F238E27FC236}">
                  <a16:creationId xmlns:a16="http://schemas.microsoft.com/office/drawing/2014/main" id="{FE916CDC-DECD-AA4D-BE96-AAAB0D722842}"/>
                </a:ext>
              </a:extLst>
            </p:cNvPr>
            <p:cNvSpPr/>
            <p:nvPr/>
          </p:nvSpPr>
          <p:spPr>
            <a:xfrm>
              <a:off x="3876477" y="4683631"/>
              <a:ext cx="167397" cy="128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2" h="21600" extrusionOk="0">
                  <a:moveTo>
                    <a:pt x="9429" y="0"/>
                  </a:moveTo>
                  <a:cubicBezTo>
                    <a:pt x="6493" y="3877"/>
                    <a:pt x="3557" y="7754"/>
                    <a:pt x="1879" y="10523"/>
                  </a:cubicBezTo>
                  <a:cubicBezTo>
                    <a:pt x="201" y="13292"/>
                    <a:pt x="-218" y="14954"/>
                    <a:pt x="97" y="15923"/>
                  </a:cubicBezTo>
                  <a:cubicBezTo>
                    <a:pt x="411" y="16892"/>
                    <a:pt x="1460" y="17169"/>
                    <a:pt x="3976" y="17308"/>
                  </a:cubicBezTo>
                  <a:cubicBezTo>
                    <a:pt x="6493" y="17446"/>
                    <a:pt x="10477" y="17446"/>
                    <a:pt x="13623" y="18138"/>
                  </a:cubicBezTo>
                  <a:cubicBezTo>
                    <a:pt x="16768" y="18831"/>
                    <a:pt x="19075" y="20215"/>
                    <a:pt x="21382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46" name="Line">
              <a:extLst>
                <a:ext uri="{FF2B5EF4-FFF2-40B4-BE49-F238E27FC236}">
                  <a16:creationId xmlns:a16="http://schemas.microsoft.com/office/drawing/2014/main" id="{E97CD969-9F27-084B-AC10-25F542B232DD}"/>
                </a:ext>
              </a:extLst>
            </p:cNvPr>
            <p:cNvSpPr/>
            <p:nvPr/>
          </p:nvSpPr>
          <p:spPr>
            <a:xfrm>
              <a:off x="4191633" y="4796914"/>
              <a:ext cx="29553" cy="935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4400" y="7200"/>
                    <a:pt x="7200" y="14400"/>
                    <a:pt x="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47" name="Line">
              <a:extLst>
                <a:ext uri="{FF2B5EF4-FFF2-40B4-BE49-F238E27FC236}">
                  <a16:creationId xmlns:a16="http://schemas.microsoft.com/office/drawing/2014/main" id="{F690D624-6507-9F48-8F2A-456968CD3FD4}"/>
                </a:ext>
              </a:extLst>
            </p:cNvPr>
            <p:cNvSpPr/>
            <p:nvPr/>
          </p:nvSpPr>
          <p:spPr>
            <a:xfrm>
              <a:off x="4568352" y="4630351"/>
              <a:ext cx="174920" cy="2010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8" h="21504" extrusionOk="0">
                  <a:moveTo>
                    <a:pt x="2129" y="21504"/>
                  </a:moveTo>
                  <a:cubicBezTo>
                    <a:pt x="1119" y="18870"/>
                    <a:pt x="110" y="16236"/>
                    <a:pt x="9" y="13602"/>
                  </a:cubicBezTo>
                  <a:cubicBezTo>
                    <a:pt x="-92" y="10967"/>
                    <a:pt x="715" y="8333"/>
                    <a:pt x="2028" y="6314"/>
                  </a:cubicBezTo>
                  <a:cubicBezTo>
                    <a:pt x="3340" y="4294"/>
                    <a:pt x="5157" y="2889"/>
                    <a:pt x="6772" y="1924"/>
                  </a:cubicBezTo>
                  <a:cubicBezTo>
                    <a:pt x="8386" y="958"/>
                    <a:pt x="9800" y="431"/>
                    <a:pt x="11011" y="167"/>
                  </a:cubicBezTo>
                  <a:cubicBezTo>
                    <a:pt x="12222" y="-96"/>
                    <a:pt x="13231" y="-96"/>
                    <a:pt x="13837" y="519"/>
                  </a:cubicBezTo>
                  <a:cubicBezTo>
                    <a:pt x="14443" y="1133"/>
                    <a:pt x="14644" y="2363"/>
                    <a:pt x="13736" y="3943"/>
                  </a:cubicBezTo>
                  <a:cubicBezTo>
                    <a:pt x="12828" y="5524"/>
                    <a:pt x="10809" y="7455"/>
                    <a:pt x="8790" y="9299"/>
                  </a:cubicBezTo>
                  <a:cubicBezTo>
                    <a:pt x="6772" y="11143"/>
                    <a:pt x="4753" y="12899"/>
                    <a:pt x="3340" y="14216"/>
                  </a:cubicBezTo>
                  <a:cubicBezTo>
                    <a:pt x="1927" y="15533"/>
                    <a:pt x="1119" y="16411"/>
                    <a:pt x="1220" y="16850"/>
                  </a:cubicBezTo>
                  <a:cubicBezTo>
                    <a:pt x="1321" y="17289"/>
                    <a:pt x="2330" y="17289"/>
                    <a:pt x="5863" y="17465"/>
                  </a:cubicBezTo>
                  <a:cubicBezTo>
                    <a:pt x="9396" y="17641"/>
                    <a:pt x="15452" y="17992"/>
                    <a:pt x="21508" y="1834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48" name="Line">
              <a:extLst>
                <a:ext uri="{FF2B5EF4-FFF2-40B4-BE49-F238E27FC236}">
                  <a16:creationId xmlns:a16="http://schemas.microsoft.com/office/drawing/2014/main" id="{776E3A34-BC8D-EF4C-BE59-9939EA822FBD}"/>
                </a:ext>
              </a:extLst>
            </p:cNvPr>
            <p:cNvSpPr/>
            <p:nvPr/>
          </p:nvSpPr>
          <p:spPr>
            <a:xfrm>
              <a:off x="4840230" y="4732884"/>
              <a:ext cx="124682" cy="94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3" h="21169" extrusionOk="0">
                  <a:moveTo>
                    <a:pt x="264" y="0"/>
                  </a:moveTo>
                  <a:cubicBezTo>
                    <a:pt x="-16" y="5125"/>
                    <a:pt x="-297" y="10251"/>
                    <a:pt x="685" y="14095"/>
                  </a:cubicBezTo>
                  <a:cubicBezTo>
                    <a:pt x="1667" y="17939"/>
                    <a:pt x="3911" y="20502"/>
                    <a:pt x="7558" y="21051"/>
                  </a:cubicBezTo>
                  <a:cubicBezTo>
                    <a:pt x="11204" y="21600"/>
                    <a:pt x="16254" y="20136"/>
                    <a:pt x="21303" y="18671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49" name="Line">
              <a:extLst>
                <a:ext uri="{FF2B5EF4-FFF2-40B4-BE49-F238E27FC236}">
                  <a16:creationId xmlns:a16="http://schemas.microsoft.com/office/drawing/2014/main" id="{53F18B63-65E9-E244-AA2B-EC8D2E94DE1C}"/>
                </a:ext>
              </a:extLst>
            </p:cNvPr>
            <p:cNvSpPr/>
            <p:nvPr/>
          </p:nvSpPr>
          <p:spPr>
            <a:xfrm>
              <a:off x="4846703" y="4772287"/>
              <a:ext cx="113283" cy="98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50" name="Line">
              <a:extLst>
                <a:ext uri="{FF2B5EF4-FFF2-40B4-BE49-F238E27FC236}">
                  <a16:creationId xmlns:a16="http://schemas.microsoft.com/office/drawing/2014/main" id="{8F3CF6B6-166D-5544-94BA-052083FC2875}"/>
                </a:ext>
              </a:extLst>
            </p:cNvPr>
            <p:cNvSpPr/>
            <p:nvPr/>
          </p:nvSpPr>
          <p:spPr>
            <a:xfrm>
              <a:off x="4861479" y="4717235"/>
              <a:ext cx="147761" cy="304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015" extrusionOk="0">
                  <a:moveTo>
                    <a:pt x="0" y="20015"/>
                  </a:moveTo>
                  <a:cubicBezTo>
                    <a:pt x="3360" y="11375"/>
                    <a:pt x="6720" y="2735"/>
                    <a:pt x="10320" y="575"/>
                  </a:cubicBezTo>
                  <a:cubicBezTo>
                    <a:pt x="13920" y="-1585"/>
                    <a:pt x="17760" y="2735"/>
                    <a:pt x="21600" y="705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51" name="Line">
              <a:extLst>
                <a:ext uri="{FF2B5EF4-FFF2-40B4-BE49-F238E27FC236}">
                  <a16:creationId xmlns:a16="http://schemas.microsoft.com/office/drawing/2014/main" id="{E772720E-D96C-0A4A-A784-85D07660BC8E}"/>
                </a:ext>
              </a:extLst>
            </p:cNvPr>
            <p:cNvSpPr/>
            <p:nvPr/>
          </p:nvSpPr>
          <p:spPr>
            <a:xfrm>
              <a:off x="5132372" y="4708258"/>
              <a:ext cx="68956" cy="128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6457" y="0"/>
                    <a:pt x="11314" y="0"/>
                    <a:pt x="7714" y="415"/>
                  </a:cubicBezTo>
                  <a:cubicBezTo>
                    <a:pt x="4114" y="831"/>
                    <a:pt x="2057" y="1662"/>
                    <a:pt x="2314" y="2492"/>
                  </a:cubicBezTo>
                  <a:cubicBezTo>
                    <a:pt x="2571" y="3323"/>
                    <a:pt x="5143" y="4154"/>
                    <a:pt x="8229" y="5677"/>
                  </a:cubicBezTo>
                  <a:cubicBezTo>
                    <a:pt x="11314" y="7200"/>
                    <a:pt x="14914" y="9415"/>
                    <a:pt x="16714" y="11354"/>
                  </a:cubicBezTo>
                  <a:cubicBezTo>
                    <a:pt x="18514" y="13292"/>
                    <a:pt x="18514" y="14954"/>
                    <a:pt x="15429" y="16615"/>
                  </a:cubicBezTo>
                  <a:cubicBezTo>
                    <a:pt x="12343" y="18277"/>
                    <a:pt x="6171" y="19938"/>
                    <a:pt x="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52" name="Line">
              <a:extLst>
                <a:ext uri="{FF2B5EF4-FFF2-40B4-BE49-F238E27FC236}">
                  <a16:creationId xmlns:a16="http://schemas.microsoft.com/office/drawing/2014/main" id="{A81DBB1A-D7F7-3645-B5A3-B521827C6A5E}"/>
                </a:ext>
              </a:extLst>
            </p:cNvPr>
            <p:cNvSpPr/>
            <p:nvPr/>
          </p:nvSpPr>
          <p:spPr>
            <a:xfrm>
              <a:off x="5281410" y="4747661"/>
              <a:ext cx="97171" cy="78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58" h="21493" extrusionOk="0">
                  <a:moveTo>
                    <a:pt x="9285" y="2700"/>
                  </a:moveTo>
                  <a:cubicBezTo>
                    <a:pt x="7514" y="2250"/>
                    <a:pt x="5744" y="1800"/>
                    <a:pt x="4150" y="2700"/>
                  </a:cubicBezTo>
                  <a:cubicBezTo>
                    <a:pt x="2557" y="3600"/>
                    <a:pt x="1140" y="5850"/>
                    <a:pt x="432" y="8100"/>
                  </a:cubicBezTo>
                  <a:cubicBezTo>
                    <a:pt x="-276" y="10350"/>
                    <a:pt x="-276" y="12600"/>
                    <a:pt x="1672" y="14850"/>
                  </a:cubicBezTo>
                  <a:cubicBezTo>
                    <a:pt x="3619" y="17100"/>
                    <a:pt x="7514" y="19350"/>
                    <a:pt x="10347" y="20475"/>
                  </a:cubicBezTo>
                  <a:cubicBezTo>
                    <a:pt x="13180" y="21600"/>
                    <a:pt x="14950" y="21600"/>
                    <a:pt x="16721" y="21375"/>
                  </a:cubicBezTo>
                  <a:cubicBezTo>
                    <a:pt x="18491" y="21150"/>
                    <a:pt x="20262" y="20700"/>
                    <a:pt x="20793" y="18450"/>
                  </a:cubicBezTo>
                  <a:cubicBezTo>
                    <a:pt x="21324" y="16200"/>
                    <a:pt x="20616" y="12150"/>
                    <a:pt x="17960" y="8775"/>
                  </a:cubicBezTo>
                  <a:cubicBezTo>
                    <a:pt x="15304" y="5400"/>
                    <a:pt x="10701" y="2700"/>
                    <a:pt x="6098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53" name="Line">
              <a:extLst>
                <a:ext uri="{FF2B5EF4-FFF2-40B4-BE49-F238E27FC236}">
                  <a16:creationId xmlns:a16="http://schemas.microsoft.com/office/drawing/2014/main" id="{A0E3A818-8CAF-B944-AE76-9C8C873E4013}"/>
                </a:ext>
              </a:extLst>
            </p:cNvPr>
            <p:cNvSpPr/>
            <p:nvPr/>
          </p:nvSpPr>
          <p:spPr>
            <a:xfrm>
              <a:off x="5472221" y="4713183"/>
              <a:ext cx="125821" cy="1004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2" h="20975" extrusionOk="0">
                  <a:moveTo>
                    <a:pt x="0" y="10286"/>
                  </a:moveTo>
                  <a:cubicBezTo>
                    <a:pt x="2215" y="13371"/>
                    <a:pt x="4431" y="16457"/>
                    <a:pt x="7200" y="18514"/>
                  </a:cubicBezTo>
                  <a:cubicBezTo>
                    <a:pt x="9969" y="20571"/>
                    <a:pt x="13292" y="21600"/>
                    <a:pt x="15923" y="20571"/>
                  </a:cubicBezTo>
                  <a:cubicBezTo>
                    <a:pt x="18554" y="19543"/>
                    <a:pt x="20492" y="16457"/>
                    <a:pt x="21046" y="13029"/>
                  </a:cubicBezTo>
                  <a:cubicBezTo>
                    <a:pt x="21600" y="9600"/>
                    <a:pt x="20769" y="5829"/>
                    <a:pt x="19662" y="3600"/>
                  </a:cubicBezTo>
                  <a:cubicBezTo>
                    <a:pt x="18554" y="1371"/>
                    <a:pt x="17169" y="686"/>
                    <a:pt x="15785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54" name="Line">
              <a:extLst>
                <a:ext uri="{FF2B5EF4-FFF2-40B4-BE49-F238E27FC236}">
                  <a16:creationId xmlns:a16="http://schemas.microsoft.com/office/drawing/2014/main" id="{4D51F08F-1732-C44E-89D6-BBD68FA6CBCF}"/>
                </a:ext>
              </a:extLst>
            </p:cNvPr>
            <p:cNvSpPr/>
            <p:nvPr/>
          </p:nvSpPr>
          <p:spPr>
            <a:xfrm>
              <a:off x="5724547" y="4687611"/>
              <a:ext cx="166328" cy="153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5" h="21503" extrusionOk="0">
                  <a:moveTo>
                    <a:pt x="484" y="21503"/>
                  </a:moveTo>
                  <a:cubicBezTo>
                    <a:pt x="64" y="18516"/>
                    <a:pt x="-355" y="15529"/>
                    <a:pt x="484" y="12197"/>
                  </a:cubicBezTo>
                  <a:cubicBezTo>
                    <a:pt x="1323" y="8865"/>
                    <a:pt x="3420" y="5188"/>
                    <a:pt x="5622" y="3005"/>
                  </a:cubicBezTo>
                  <a:cubicBezTo>
                    <a:pt x="7824" y="822"/>
                    <a:pt x="10130" y="133"/>
                    <a:pt x="11808" y="18"/>
                  </a:cubicBezTo>
                  <a:cubicBezTo>
                    <a:pt x="13486" y="-97"/>
                    <a:pt x="14534" y="363"/>
                    <a:pt x="14849" y="1167"/>
                  </a:cubicBezTo>
                  <a:cubicBezTo>
                    <a:pt x="15163" y="1971"/>
                    <a:pt x="14744" y="3120"/>
                    <a:pt x="13486" y="4499"/>
                  </a:cubicBezTo>
                  <a:cubicBezTo>
                    <a:pt x="12227" y="5877"/>
                    <a:pt x="10130" y="7486"/>
                    <a:pt x="8558" y="8520"/>
                  </a:cubicBezTo>
                  <a:cubicBezTo>
                    <a:pt x="6985" y="9554"/>
                    <a:pt x="5936" y="10014"/>
                    <a:pt x="5097" y="10703"/>
                  </a:cubicBezTo>
                  <a:cubicBezTo>
                    <a:pt x="4259" y="11392"/>
                    <a:pt x="3629" y="12311"/>
                    <a:pt x="3944" y="13001"/>
                  </a:cubicBezTo>
                  <a:cubicBezTo>
                    <a:pt x="4259" y="13690"/>
                    <a:pt x="5517" y="14150"/>
                    <a:pt x="8558" y="14494"/>
                  </a:cubicBezTo>
                  <a:cubicBezTo>
                    <a:pt x="11598" y="14839"/>
                    <a:pt x="16422" y="15069"/>
                    <a:pt x="21245" y="15299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55" name="Line">
              <a:extLst>
                <a:ext uri="{FF2B5EF4-FFF2-40B4-BE49-F238E27FC236}">
                  <a16:creationId xmlns:a16="http://schemas.microsoft.com/office/drawing/2014/main" id="{F9444902-AE21-3146-83A8-50449502B70B}"/>
                </a:ext>
              </a:extLst>
            </p:cNvPr>
            <p:cNvSpPr/>
            <p:nvPr/>
          </p:nvSpPr>
          <p:spPr>
            <a:xfrm>
              <a:off x="6013608" y="4727959"/>
              <a:ext cx="133385" cy="954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1" h="21291" extrusionOk="0">
                  <a:moveTo>
                    <a:pt x="9547" y="0"/>
                  </a:moveTo>
                  <a:cubicBezTo>
                    <a:pt x="6650" y="2197"/>
                    <a:pt x="3752" y="4393"/>
                    <a:pt x="2040" y="6590"/>
                  </a:cubicBezTo>
                  <a:cubicBezTo>
                    <a:pt x="328" y="8786"/>
                    <a:pt x="-199" y="10983"/>
                    <a:pt x="64" y="12631"/>
                  </a:cubicBezTo>
                  <a:cubicBezTo>
                    <a:pt x="328" y="14278"/>
                    <a:pt x="1381" y="15376"/>
                    <a:pt x="3884" y="16841"/>
                  </a:cubicBezTo>
                  <a:cubicBezTo>
                    <a:pt x="6386" y="18305"/>
                    <a:pt x="10338" y="20136"/>
                    <a:pt x="13499" y="20868"/>
                  </a:cubicBezTo>
                  <a:cubicBezTo>
                    <a:pt x="16660" y="21600"/>
                    <a:pt x="19030" y="21234"/>
                    <a:pt x="21401" y="2086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56" name="Line">
              <a:extLst>
                <a:ext uri="{FF2B5EF4-FFF2-40B4-BE49-F238E27FC236}">
                  <a16:creationId xmlns:a16="http://schemas.microsoft.com/office/drawing/2014/main" id="{F1CEDD95-F418-E84C-B253-39941A33B24D}"/>
                </a:ext>
              </a:extLst>
            </p:cNvPr>
            <p:cNvSpPr/>
            <p:nvPr/>
          </p:nvSpPr>
          <p:spPr>
            <a:xfrm>
              <a:off x="6250424" y="4732884"/>
              <a:ext cx="177313" cy="963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75" extrusionOk="0">
                  <a:moveTo>
                    <a:pt x="0" y="0"/>
                  </a:moveTo>
                  <a:cubicBezTo>
                    <a:pt x="200" y="3541"/>
                    <a:pt x="400" y="7082"/>
                    <a:pt x="2000" y="10977"/>
                  </a:cubicBezTo>
                  <a:cubicBezTo>
                    <a:pt x="3600" y="14872"/>
                    <a:pt x="6600" y="19121"/>
                    <a:pt x="10100" y="20361"/>
                  </a:cubicBezTo>
                  <a:cubicBezTo>
                    <a:pt x="13600" y="21600"/>
                    <a:pt x="17600" y="19830"/>
                    <a:pt x="21600" y="18059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57" name="Line">
              <a:extLst>
                <a:ext uri="{FF2B5EF4-FFF2-40B4-BE49-F238E27FC236}">
                  <a16:creationId xmlns:a16="http://schemas.microsoft.com/office/drawing/2014/main" id="{30123874-70F1-474A-B3B7-832CC6585C95}"/>
                </a:ext>
              </a:extLst>
            </p:cNvPr>
            <p:cNvSpPr/>
            <p:nvPr/>
          </p:nvSpPr>
          <p:spPr>
            <a:xfrm>
              <a:off x="6294752" y="4772287"/>
              <a:ext cx="118209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0" extrusionOk="0">
                  <a:moveTo>
                    <a:pt x="0" y="0"/>
                  </a:moveTo>
                  <a:cubicBezTo>
                    <a:pt x="7200" y="21600"/>
                    <a:pt x="14400" y="216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58" name="Line">
              <a:extLst>
                <a:ext uri="{FF2B5EF4-FFF2-40B4-BE49-F238E27FC236}">
                  <a16:creationId xmlns:a16="http://schemas.microsoft.com/office/drawing/2014/main" id="{728E6426-B37A-2D46-9506-43D1834AD41C}"/>
                </a:ext>
              </a:extLst>
            </p:cNvPr>
            <p:cNvSpPr/>
            <p:nvPr/>
          </p:nvSpPr>
          <p:spPr>
            <a:xfrm>
              <a:off x="6275051" y="4719916"/>
              <a:ext cx="192089" cy="22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015" extrusionOk="0">
                  <a:moveTo>
                    <a:pt x="0" y="20015"/>
                  </a:moveTo>
                  <a:cubicBezTo>
                    <a:pt x="3508" y="11375"/>
                    <a:pt x="7015" y="2735"/>
                    <a:pt x="10615" y="575"/>
                  </a:cubicBezTo>
                  <a:cubicBezTo>
                    <a:pt x="14215" y="-1585"/>
                    <a:pt x="17908" y="2735"/>
                    <a:pt x="21600" y="705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59" name="Line">
              <a:extLst>
                <a:ext uri="{FF2B5EF4-FFF2-40B4-BE49-F238E27FC236}">
                  <a16:creationId xmlns:a16="http://schemas.microsoft.com/office/drawing/2014/main" id="{AB6349E7-7CA9-9A4D-98FE-16E9BF80EA8A}"/>
                </a:ext>
              </a:extLst>
            </p:cNvPr>
            <p:cNvSpPr/>
            <p:nvPr/>
          </p:nvSpPr>
          <p:spPr>
            <a:xfrm>
              <a:off x="6703555" y="4811690"/>
              <a:ext cx="24628" cy="935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5840" y="3411"/>
                    <a:pt x="10080" y="6821"/>
                    <a:pt x="6480" y="10421"/>
                  </a:cubicBezTo>
                  <a:cubicBezTo>
                    <a:pt x="2880" y="14021"/>
                    <a:pt x="1440" y="17811"/>
                    <a:pt x="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60" name="Line">
              <a:extLst>
                <a:ext uri="{FF2B5EF4-FFF2-40B4-BE49-F238E27FC236}">
                  <a16:creationId xmlns:a16="http://schemas.microsoft.com/office/drawing/2014/main" id="{D8239576-E078-E249-B821-9AC9A6DFAE60}"/>
                </a:ext>
              </a:extLst>
            </p:cNvPr>
            <p:cNvSpPr/>
            <p:nvPr/>
          </p:nvSpPr>
          <p:spPr>
            <a:xfrm>
              <a:off x="7114420" y="4703332"/>
              <a:ext cx="219579" cy="108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9" h="21360" extrusionOk="0">
                  <a:moveTo>
                    <a:pt x="7959" y="1934"/>
                  </a:moveTo>
                  <a:cubicBezTo>
                    <a:pt x="7319" y="967"/>
                    <a:pt x="6679" y="0"/>
                    <a:pt x="5959" y="0"/>
                  </a:cubicBezTo>
                  <a:cubicBezTo>
                    <a:pt x="5239" y="0"/>
                    <a:pt x="4439" y="967"/>
                    <a:pt x="3399" y="3385"/>
                  </a:cubicBezTo>
                  <a:cubicBezTo>
                    <a:pt x="2359" y="5803"/>
                    <a:pt x="1079" y="9672"/>
                    <a:pt x="439" y="12412"/>
                  </a:cubicBezTo>
                  <a:cubicBezTo>
                    <a:pt x="-201" y="15152"/>
                    <a:pt x="-201" y="16764"/>
                    <a:pt x="839" y="18215"/>
                  </a:cubicBezTo>
                  <a:cubicBezTo>
                    <a:pt x="1879" y="19666"/>
                    <a:pt x="3959" y="20955"/>
                    <a:pt x="6839" y="21278"/>
                  </a:cubicBezTo>
                  <a:cubicBezTo>
                    <a:pt x="9719" y="21600"/>
                    <a:pt x="13399" y="20955"/>
                    <a:pt x="15959" y="19666"/>
                  </a:cubicBezTo>
                  <a:cubicBezTo>
                    <a:pt x="18519" y="18376"/>
                    <a:pt x="19959" y="16442"/>
                    <a:pt x="21399" y="14507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61" name="Line">
              <a:extLst>
                <a:ext uri="{FF2B5EF4-FFF2-40B4-BE49-F238E27FC236}">
                  <a16:creationId xmlns:a16="http://schemas.microsoft.com/office/drawing/2014/main" id="{4A4AD470-EB6E-DD4E-A3A5-F39AF6E6F6F4}"/>
                </a:ext>
              </a:extLst>
            </p:cNvPr>
            <p:cNvSpPr/>
            <p:nvPr/>
          </p:nvSpPr>
          <p:spPr>
            <a:xfrm>
              <a:off x="7343849" y="4694264"/>
              <a:ext cx="231492" cy="161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96" extrusionOk="0">
                  <a:moveTo>
                    <a:pt x="0" y="9714"/>
                  </a:moveTo>
                  <a:cubicBezTo>
                    <a:pt x="460" y="8841"/>
                    <a:pt x="919" y="7969"/>
                    <a:pt x="1379" y="8187"/>
                  </a:cubicBezTo>
                  <a:cubicBezTo>
                    <a:pt x="1838" y="8405"/>
                    <a:pt x="2298" y="9714"/>
                    <a:pt x="2911" y="11678"/>
                  </a:cubicBezTo>
                  <a:cubicBezTo>
                    <a:pt x="3523" y="13641"/>
                    <a:pt x="4289" y="16260"/>
                    <a:pt x="5055" y="18223"/>
                  </a:cubicBezTo>
                  <a:cubicBezTo>
                    <a:pt x="5821" y="20187"/>
                    <a:pt x="6587" y="21496"/>
                    <a:pt x="6970" y="21496"/>
                  </a:cubicBezTo>
                  <a:cubicBezTo>
                    <a:pt x="7353" y="21496"/>
                    <a:pt x="7353" y="20187"/>
                    <a:pt x="7430" y="17569"/>
                  </a:cubicBezTo>
                  <a:cubicBezTo>
                    <a:pt x="7506" y="14951"/>
                    <a:pt x="7660" y="11023"/>
                    <a:pt x="8272" y="8187"/>
                  </a:cubicBezTo>
                  <a:cubicBezTo>
                    <a:pt x="8885" y="5351"/>
                    <a:pt x="9957" y="3605"/>
                    <a:pt x="11336" y="2405"/>
                  </a:cubicBezTo>
                  <a:cubicBezTo>
                    <a:pt x="12715" y="1205"/>
                    <a:pt x="14400" y="551"/>
                    <a:pt x="15626" y="223"/>
                  </a:cubicBezTo>
                  <a:cubicBezTo>
                    <a:pt x="16851" y="-104"/>
                    <a:pt x="17617" y="-104"/>
                    <a:pt x="17923" y="441"/>
                  </a:cubicBezTo>
                  <a:cubicBezTo>
                    <a:pt x="18230" y="987"/>
                    <a:pt x="18077" y="2078"/>
                    <a:pt x="17004" y="3605"/>
                  </a:cubicBezTo>
                  <a:cubicBezTo>
                    <a:pt x="15932" y="5132"/>
                    <a:pt x="13940" y="7096"/>
                    <a:pt x="12332" y="8514"/>
                  </a:cubicBezTo>
                  <a:cubicBezTo>
                    <a:pt x="10723" y="9932"/>
                    <a:pt x="9498" y="10805"/>
                    <a:pt x="8579" y="11678"/>
                  </a:cubicBezTo>
                  <a:cubicBezTo>
                    <a:pt x="7660" y="12551"/>
                    <a:pt x="7047" y="13423"/>
                    <a:pt x="7200" y="13969"/>
                  </a:cubicBezTo>
                  <a:cubicBezTo>
                    <a:pt x="7353" y="14514"/>
                    <a:pt x="8272" y="14732"/>
                    <a:pt x="10800" y="15169"/>
                  </a:cubicBezTo>
                  <a:cubicBezTo>
                    <a:pt x="13328" y="15605"/>
                    <a:pt x="17464" y="16260"/>
                    <a:pt x="21600" y="1691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62" name="Line">
              <a:extLst>
                <a:ext uri="{FF2B5EF4-FFF2-40B4-BE49-F238E27FC236}">
                  <a16:creationId xmlns:a16="http://schemas.microsoft.com/office/drawing/2014/main" id="{24620E76-07B7-C04E-8CE4-213D40D0BC3D}"/>
                </a:ext>
              </a:extLst>
            </p:cNvPr>
            <p:cNvSpPr/>
            <p:nvPr/>
          </p:nvSpPr>
          <p:spPr>
            <a:xfrm>
              <a:off x="7698260" y="4732884"/>
              <a:ext cx="138124" cy="95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0" h="21035" extrusionOk="0">
                  <a:moveTo>
                    <a:pt x="3800" y="0"/>
                  </a:moveTo>
                  <a:cubicBezTo>
                    <a:pt x="2544" y="1080"/>
                    <a:pt x="1288" y="2160"/>
                    <a:pt x="535" y="4500"/>
                  </a:cubicBezTo>
                  <a:cubicBezTo>
                    <a:pt x="-219" y="6840"/>
                    <a:pt x="-470" y="10440"/>
                    <a:pt x="1790" y="13680"/>
                  </a:cubicBezTo>
                  <a:cubicBezTo>
                    <a:pt x="4051" y="16920"/>
                    <a:pt x="8823" y="19800"/>
                    <a:pt x="12465" y="20700"/>
                  </a:cubicBezTo>
                  <a:cubicBezTo>
                    <a:pt x="16107" y="21600"/>
                    <a:pt x="18618" y="20520"/>
                    <a:pt x="21130" y="1944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63" name="Line">
              <a:extLst>
                <a:ext uri="{FF2B5EF4-FFF2-40B4-BE49-F238E27FC236}">
                  <a16:creationId xmlns:a16="http://schemas.microsoft.com/office/drawing/2014/main" id="{AD7B9214-B0DD-F44C-938B-280CA5E28891}"/>
                </a:ext>
              </a:extLst>
            </p:cNvPr>
            <p:cNvSpPr/>
            <p:nvPr/>
          </p:nvSpPr>
          <p:spPr>
            <a:xfrm>
              <a:off x="7703399" y="4772287"/>
              <a:ext cx="11328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0" extrusionOk="0">
                  <a:moveTo>
                    <a:pt x="0" y="0"/>
                  </a:moveTo>
                  <a:cubicBezTo>
                    <a:pt x="7200" y="21600"/>
                    <a:pt x="14400" y="216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64" name="Line">
              <a:extLst>
                <a:ext uri="{FF2B5EF4-FFF2-40B4-BE49-F238E27FC236}">
                  <a16:creationId xmlns:a16="http://schemas.microsoft.com/office/drawing/2014/main" id="{6C1B0649-9EB9-1541-AF76-097952CA4C6A}"/>
                </a:ext>
              </a:extLst>
            </p:cNvPr>
            <p:cNvSpPr/>
            <p:nvPr/>
          </p:nvSpPr>
          <p:spPr>
            <a:xfrm>
              <a:off x="7713249" y="4718390"/>
              <a:ext cx="147762" cy="24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018" extrusionOk="0">
                  <a:moveTo>
                    <a:pt x="0" y="20018"/>
                  </a:moveTo>
                  <a:cubicBezTo>
                    <a:pt x="2400" y="11918"/>
                    <a:pt x="4800" y="3818"/>
                    <a:pt x="8400" y="1118"/>
                  </a:cubicBezTo>
                  <a:cubicBezTo>
                    <a:pt x="12000" y="-1582"/>
                    <a:pt x="16800" y="1118"/>
                    <a:pt x="21600" y="381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65" name="Line">
              <a:extLst>
                <a:ext uri="{FF2B5EF4-FFF2-40B4-BE49-F238E27FC236}">
                  <a16:creationId xmlns:a16="http://schemas.microsoft.com/office/drawing/2014/main" id="{242CBFCB-1DE6-DA44-B278-56CADE3F7F9E}"/>
                </a:ext>
              </a:extLst>
            </p:cNvPr>
            <p:cNvSpPr/>
            <p:nvPr/>
          </p:nvSpPr>
          <p:spPr>
            <a:xfrm>
              <a:off x="7998919" y="4732884"/>
              <a:ext cx="49255" cy="93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66" name="Line">
              <a:extLst>
                <a:ext uri="{FF2B5EF4-FFF2-40B4-BE49-F238E27FC236}">
                  <a16:creationId xmlns:a16="http://schemas.microsoft.com/office/drawing/2014/main" id="{691155AA-D327-F54E-9A34-8CE5FA33B921}"/>
                </a:ext>
              </a:extLst>
            </p:cNvPr>
            <p:cNvSpPr/>
            <p:nvPr/>
          </p:nvSpPr>
          <p:spPr>
            <a:xfrm>
              <a:off x="8008769" y="4705553"/>
              <a:ext cx="125696" cy="130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1" h="21239" extrusionOk="0">
                  <a:moveTo>
                    <a:pt x="0" y="1239"/>
                  </a:moveTo>
                  <a:cubicBezTo>
                    <a:pt x="4985" y="439"/>
                    <a:pt x="9969" y="-361"/>
                    <a:pt x="13569" y="172"/>
                  </a:cubicBezTo>
                  <a:cubicBezTo>
                    <a:pt x="17169" y="706"/>
                    <a:pt x="19385" y="2572"/>
                    <a:pt x="20492" y="4172"/>
                  </a:cubicBezTo>
                  <a:cubicBezTo>
                    <a:pt x="21600" y="5772"/>
                    <a:pt x="21600" y="7106"/>
                    <a:pt x="19108" y="9372"/>
                  </a:cubicBezTo>
                  <a:cubicBezTo>
                    <a:pt x="16615" y="11639"/>
                    <a:pt x="11631" y="14839"/>
                    <a:pt x="8723" y="16972"/>
                  </a:cubicBezTo>
                  <a:cubicBezTo>
                    <a:pt x="5815" y="19106"/>
                    <a:pt x="4985" y="20172"/>
                    <a:pt x="4154" y="21239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67" name="Line">
              <a:extLst>
                <a:ext uri="{FF2B5EF4-FFF2-40B4-BE49-F238E27FC236}">
                  <a16:creationId xmlns:a16="http://schemas.microsoft.com/office/drawing/2014/main" id="{A2297D32-1501-0140-84EA-2B7FD82E61C3}"/>
                </a:ext>
              </a:extLst>
            </p:cNvPr>
            <p:cNvSpPr/>
            <p:nvPr/>
          </p:nvSpPr>
          <p:spPr>
            <a:xfrm>
              <a:off x="8220401" y="4742735"/>
              <a:ext cx="147919" cy="876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0976" extrusionOk="0">
                  <a:moveTo>
                    <a:pt x="3544" y="0"/>
                  </a:moveTo>
                  <a:cubicBezTo>
                    <a:pt x="2370" y="1178"/>
                    <a:pt x="1197" y="2356"/>
                    <a:pt x="492" y="4320"/>
                  </a:cubicBezTo>
                  <a:cubicBezTo>
                    <a:pt x="-212" y="6284"/>
                    <a:pt x="-447" y="9033"/>
                    <a:pt x="1783" y="12175"/>
                  </a:cubicBezTo>
                  <a:cubicBezTo>
                    <a:pt x="4014" y="15316"/>
                    <a:pt x="8710" y="18851"/>
                    <a:pt x="12349" y="20225"/>
                  </a:cubicBezTo>
                  <a:cubicBezTo>
                    <a:pt x="15988" y="21600"/>
                    <a:pt x="18570" y="20815"/>
                    <a:pt x="21153" y="20029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68" name="Line">
              <a:extLst>
                <a:ext uri="{FF2B5EF4-FFF2-40B4-BE49-F238E27FC236}">
                  <a16:creationId xmlns:a16="http://schemas.microsoft.com/office/drawing/2014/main" id="{BE4277E2-A055-A24B-A44C-BB26720327FC}"/>
                </a:ext>
              </a:extLst>
            </p:cNvPr>
            <p:cNvSpPr/>
            <p:nvPr/>
          </p:nvSpPr>
          <p:spPr>
            <a:xfrm>
              <a:off x="8230410" y="4757074"/>
              <a:ext cx="157612" cy="15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015" extrusionOk="0">
                  <a:moveTo>
                    <a:pt x="0" y="20015"/>
                  </a:moveTo>
                  <a:cubicBezTo>
                    <a:pt x="4500" y="11375"/>
                    <a:pt x="9000" y="2735"/>
                    <a:pt x="12600" y="575"/>
                  </a:cubicBezTo>
                  <a:cubicBezTo>
                    <a:pt x="16200" y="-1585"/>
                    <a:pt x="18900" y="2735"/>
                    <a:pt x="21600" y="705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69" name="Line">
              <a:extLst>
                <a:ext uri="{FF2B5EF4-FFF2-40B4-BE49-F238E27FC236}">
                  <a16:creationId xmlns:a16="http://schemas.microsoft.com/office/drawing/2014/main" id="{FB7ABFC9-8473-F346-B31E-08CC6CA1E398}"/>
                </a:ext>
              </a:extLst>
            </p:cNvPr>
            <p:cNvSpPr/>
            <p:nvPr/>
          </p:nvSpPr>
          <p:spPr>
            <a:xfrm>
              <a:off x="8240261" y="4704652"/>
              <a:ext cx="123134" cy="183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53" extrusionOk="0">
                  <a:moveTo>
                    <a:pt x="0" y="20153"/>
                  </a:moveTo>
                  <a:cubicBezTo>
                    <a:pt x="864" y="11153"/>
                    <a:pt x="1728" y="2153"/>
                    <a:pt x="5328" y="353"/>
                  </a:cubicBezTo>
                  <a:cubicBezTo>
                    <a:pt x="8928" y="-1447"/>
                    <a:pt x="15264" y="3953"/>
                    <a:pt x="21600" y="935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70" name="Line">
              <a:extLst>
                <a:ext uri="{FF2B5EF4-FFF2-40B4-BE49-F238E27FC236}">
                  <a16:creationId xmlns:a16="http://schemas.microsoft.com/office/drawing/2014/main" id="{E47D29E5-5A16-8348-A196-9AA94DF2C653}"/>
                </a:ext>
              </a:extLst>
            </p:cNvPr>
            <p:cNvSpPr/>
            <p:nvPr/>
          </p:nvSpPr>
          <p:spPr>
            <a:xfrm>
              <a:off x="8461900" y="4693482"/>
              <a:ext cx="202881" cy="147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6" h="21600" extrusionOk="0">
                  <a:moveTo>
                    <a:pt x="0" y="21600"/>
                  </a:moveTo>
                  <a:cubicBezTo>
                    <a:pt x="523" y="16800"/>
                    <a:pt x="1045" y="12000"/>
                    <a:pt x="1742" y="9000"/>
                  </a:cubicBezTo>
                  <a:cubicBezTo>
                    <a:pt x="2439" y="6000"/>
                    <a:pt x="3310" y="4800"/>
                    <a:pt x="4006" y="4680"/>
                  </a:cubicBezTo>
                  <a:cubicBezTo>
                    <a:pt x="4703" y="4560"/>
                    <a:pt x="5226" y="5520"/>
                    <a:pt x="6010" y="7080"/>
                  </a:cubicBezTo>
                  <a:cubicBezTo>
                    <a:pt x="6794" y="8640"/>
                    <a:pt x="7839" y="10800"/>
                    <a:pt x="9581" y="12600"/>
                  </a:cubicBezTo>
                  <a:cubicBezTo>
                    <a:pt x="11323" y="14400"/>
                    <a:pt x="13761" y="15840"/>
                    <a:pt x="15677" y="16560"/>
                  </a:cubicBezTo>
                  <a:cubicBezTo>
                    <a:pt x="17594" y="17280"/>
                    <a:pt x="18987" y="17280"/>
                    <a:pt x="19945" y="16800"/>
                  </a:cubicBezTo>
                  <a:cubicBezTo>
                    <a:pt x="20903" y="16320"/>
                    <a:pt x="21426" y="15360"/>
                    <a:pt x="21513" y="13560"/>
                  </a:cubicBezTo>
                  <a:cubicBezTo>
                    <a:pt x="21600" y="11760"/>
                    <a:pt x="21252" y="9120"/>
                    <a:pt x="20119" y="6720"/>
                  </a:cubicBezTo>
                  <a:cubicBezTo>
                    <a:pt x="18987" y="4320"/>
                    <a:pt x="17071" y="2160"/>
                    <a:pt x="15155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71" name="Line">
              <a:extLst>
                <a:ext uri="{FF2B5EF4-FFF2-40B4-BE49-F238E27FC236}">
                  <a16:creationId xmlns:a16="http://schemas.microsoft.com/office/drawing/2014/main" id="{DF60F287-C0BD-654A-8AF5-D793F5570340}"/>
                </a:ext>
              </a:extLst>
            </p:cNvPr>
            <p:cNvSpPr/>
            <p:nvPr/>
          </p:nvSpPr>
          <p:spPr>
            <a:xfrm>
              <a:off x="8732794" y="4703332"/>
              <a:ext cx="54180" cy="113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273" y="2817"/>
                    <a:pt x="6545" y="5635"/>
                    <a:pt x="10145" y="9235"/>
                  </a:cubicBezTo>
                  <a:cubicBezTo>
                    <a:pt x="13745" y="12835"/>
                    <a:pt x="17673" y="17217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72" name="Line">
              <a:extLst>
                <a:ext uri="{FF2B5EF4-FFF2-40B4-BE49-F238E27FC236}">
                  <a16:creationId xmlns:a16="http://schemas.microsoft.com/office/drawing/2014/main" id="{E11A5049-77F3-8D43-BCCC-5ADCC7D19EC0}"/>
                </a:ext>
              </a:extLst>
            </p:cNvPr>
            <p:cNvSpPr/>
            <p:nvPr/>
          </p:nvSpPr>
          <p:spPr>
            <a:xfrm>
              <a:off x="8668765" y="4707380"/>
              <a:ext cx="142836" cy="205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7" extrusionOk="0">
                  <a:moveTo>
                    <a:pt x="0" y="20827"/>
                  </a:moveTo>
                  <a:cubicBezTo>
                    <a:pt x="3228" y="10858"/>
                    <a:pt x="6455" y="889"/>
                    <a:pt x="10055" y="58"/>
                  </a:cubicBezTo>
                  <a:cubicBezTo>
                    <a:pt x="13655" y="-773"/>
                    <a:pt x="17628" y="7535"/>
                    <a:pt x="21600" y="15842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73" name="Line">
              <a:extLst>
                <a:ext uri="{FF2B5EF4-FFF2-40B4-BE49-F238E27FC236}">
                  <a16:creationId xmlns:a16="http://schemas.microsoft.com/office/drawing/2014/main" id="{3C3A2329-AB9A-3E4F-A51A-6233748417E7}"/>
                </a:ext>
              </a:extLst>
            </p:cNvPr>
            <p:cNvSpPr/>
            <p:nvPr/>
          </p:nvSpPr>
          <p:spPr>
            <a:xfrm>
              <a:off x="8900256" y="4698407"/>
              <a:ext cx="49254" cy="123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5760"/>
                    <a:pt x="8640" y="11520"/>
                    <a:pt x="12240" y="15120"/>
                  </a:cubicBezTo>
                  <a:cubicBezTo>
                    <a:pt x="15840" y="18720"/>
                    <a:pt x="18720" y="2016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74" name="Line">
              <a:extLst>
                <a:ext uri="{FF2B5EF4-FFF2-40B4-BE49-F238E27FC236}">
                  <a16:creationId xmlns:a16="http://schemas.microsoft.com/office/drawing/2014/main" id="{47BAD1B4-6745-674E-99FC-41F25BB798D6}"/>
                </a:ext>
              </a:extLst>
            </p:cNvPr>
            <p:cNvSpPr/>
            <p:nvPr/>
          </p:nvSpPr>
          <p:spPr>
            <a:xfrm>
              <a:off x="9008613" y="4700803"/>
              <a:ext cx="142836" cy="1355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0" extrusionOk="0">
                  <a:moveTo>
                    <a:pt x="0" y="21480"/>
                  </a:moveTo>
                  <a:cubicBezTo>
                    <a:pt x="1241" y="17056"/>
                    <a:pt x="2483" y="12632"/>
                    <a:pt x="3228" y="9509"/>
                  </a:cubicBezTo>
                  <a:cubicBezTo>
                    <a:pt x="3972" y="6386"/>
                    <a:pt x="4221" y="4564"/>
                    <a:pt x="4717" y="3003"/>
                  </a:cubicBezTo>
                  <a:cubicBezTo>
                    <a:pt x="5214" y="1441"/>
                    <a:pt x="5959" y="140"/>
                    <a:pt x="6828" y="10"/>
                  </a:cubicBezTo>
                  <a:cubicBezTo>
                    <a:pt x="7697" y="-120"/>
                    <a:pt x="8690" y="921"/>
                    <a:pt x="11172" y="4694"/>
                  </a:cubicBezTo>
                  <a:cubicBezTo>
                    <a:pt x="13655" y="8468"/>
                    <a:pt x="17628" y="14974"/>
                    <a:pt x="21600" y="2148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75" name="Line">
              <a:extLst>
                <a:ext uri="{FF2B5EF4-FFF2-40B4-BE49-F238E27FC236}">
                  <a16:creationId xmlns:a16="http://schemas.microsoft.com/office/drawing/2014/main" id="{49A01C27-84E3-2449-9E2E-7ED58876E0B9}"/>
                </a:ext>
              </a:extLst>
            </p:cNvPr>
            <p:cNvSpPr/>
            <p:nvPr/>
          </p:nvSpPr>
          <p:spPr>
            <a:xfrm>
              <a:off x="9028315" y="4782138"/>
              <a:ext cx="54179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200" extrusionOk="0">
                  <a:moveTo>
                    <a:pt x="0" y="0"/>
                  </a:moveTo>
                  <a:cubicBezTo>
                    <a:pt x="7200" y="21600"/>
                    <a:pt x="14400" y="216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76" name="Line">
              <a:extLst>
                <a:ext uri="{FF2B5EF4-FFF2-40B4-BE49-F238E27FC236}">
                  <a16:creationId xmlns:a16="http://schemas.microsoft.com/office/drawing/2014/main" id="{6E646108-4908-4C49-9DC7-A173B210FCE0}"/>
                </a:ext>
              </a:extLst>
            </p:cNvPr>
            <p:cNvSpPr/>
            <p:nvPr/>
          </p:nvSpPr>
          <p:spPr>
            <a:xfrm>
              <a:off x="9229413" y="4698407"/>
              <a:ext cx="217556" cy="137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0" h="21600" extrusionOk="0">
                  <a:moveTo>
                    <a:pt x="2984" y="0"/>
                  </a:moveTo>
                  <a:cubicBezTo>
                    <a:pt x="2017" y="514"/>
                    <a:pt x="1050" y="1029"/>
                    <a:pt x="485" y="2571"/>
                  </a:cubicBezTo>
                  <a:cubicBezTo>
                    <a:pt x="-79" y="4114"/>
                    <a:pt x="-240" y="6686"/>
                    <a:pt x="485" y="9129"/>
                  </a:cubicBezTo>
                  <a:cubicBezTo>
                    <a:pt x="1211" y="11571"/>
                    <a:pt x="2823" y="13886"/>
                    <a:pt x="6450" y="15943"/>
                  </a:cubicBezTo>
                  <a:cubicBezTo>
                    <a:pt x="10076" y="18000"/>
                    <a:pt x="15718" y="19800"/>
                    <a:pt x="2136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77" name="Line">
              <a:extLst>
                <a:ext uri="{FF2B5EF4-FFF2-40B4-BE49-F238E27FC236}">
                  <a16:creationId xmlns:a16="http://schemas.microsoft.com/office/drawing/2014/main" id="{35BEF781-4C76-6D4C-A253-3C58A63A9065}"/>
                </a:ext>
              </a:extLst>
            </p:cNvPr>
            <p:cNvSpPr/>
            <p:nvPr/>
          </p:nvSpPr>
          <p:spPr>
            <a:xfrm>
              <a:off x="9791742" y="4669628"/>
              <a:ext cx="211790" cy="156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94" extrusionOk="0">
                  <a:moveTo>
                    <a:pt x="0" y="21494"/>
                  </a:moveTo>
                  <a:cubicBezTo>
                    <a:pt x="502" y="15419"/>
                    <a:pt x="1005" y="9344"/>
                    <a:pt x="1340" y="5632"/>
                  </a:cubicBezTo>
                  <a:cubicBezTo>
                    <a:pt x="1674" y="1919"/>
                    <a:pt x="1842" y="569"/>
                    <a:pt x="2093" y="456"/>
                  </a:cubicBezTo>
                  <a:cubicBezTo>
                    <a:pt x="2344" y="344"/>
                    <a:pt x="2679" y="1469"/>
                    <a:pt x="3349" y="2931"/>
                  </a:cubicBezTo>
                  <a:cubicBezTo>
                    <a:pt x="4019" y="4394"/>
                    <a:pt x="5023" y="6194"/>
                    <a:pt x="6028" y="7544"/>
                  </a:cubicBezTo>
                  <a:cubicBezTo>
                    <a:pt x="7033" y="8894"/>
                    <a:pt x="8037" y="9794"/>
                    <a:pt x="8958" y="10244"/>
                  </a:cubicBezTo>
                  <a:cubicBezTo>
                    <a:pt x="9879" y="10694"/>
                    <a:pt x="10716" y="10694"/>
                    <a:pt x="11470" y="10244"/>
                  </a:cubicBezTo>
                  <a:cubicBezTo>
                    <a:pt x="12223" y="9794"/>
                    <a:pt x="12893" y="8894"/>
                    <a:pt x="13395" y="7544"/>
                  </a:cubicBezTo>
                  <a:cubicBezTo>
                    <a:pt x="13898" y="6194"/>
                    <a:pt x="14233" y="4394"/>
                    <a:pt x="14400" y="2819"/>
                  </a:cubicBezTo>
                  <a:cubicBezTo>
                    <a:pt x="14567" y="1244"/>
                    <a:pt x="14567" y="-106"/>
                    <a:pt x="14819" y="7"/>
                  </a:cubicBezTo>
                  <a:cubicBezTo>
                    <a:pt x="15070" y="119"/>
                    <a:pt x="15572" y="1694"/>
                    <a:pt x="16744" y="4844"/>
                  </a:cubicBezTo>
                  <a:cubicBezTo>
                    <a:pt x="17916" y="7994"/>
                    <a:pt x="19758" y="12719"/>
                    <a:pt x="21600" y="1744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78" name="Line">
              <a:extLst>
                <a:ext uri="{FF2B5EF4-FFF2-40B4-BE49-F238E27FC236}">
                  <a16:creationId xmlns:a16="http://schemas.microsoft.com/office/drawing/2014/main" id="{3006937E-AF2D-2A49-85C5-8C770740332E}"/>
                </a:ext>
              </a:extLst>
            </p:cNvPr>
            <p:cNvSpPr/>
            <p:nvPr/>
          </p:nvSpPr>
          <p:spPr>
            <a:xfrm>
              <a:off x="10052785" y="4699350"/>
              <a:ext cx="123135" cy="117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34" extrusionOk="0">
                  <a:moveTo>
                    <a:pt x="0" y="20246"/>
                  </a:moveTo>
                  <a:cubicBezTo>
                    <a:pt x="1152" y="15512"/>
                    <a:pt x="2304" y="10778"/>
                    <a:pt x="3600" y="7079"/>
                  </a:cubicBezTo>
                  <a:cubicBezTo>
                    <a:pt x="4896" y="3381"/>
                    <a:pt x="6336" y="718"/>
                    <a:pt x="7200" y="126"/>
                  </a:cubicBezTo>
                  <a:cubicBezTo>
                    <a:pt x="8064" y="-466"/>
                    <a:pt x="8352" y="1013"/>
                    <a:pt x="10656" y="4860"/>
                  </a:cubicBezTo>
                  <a:cubicBezTo>
                    <a:pt x="12960" y="8707"/>
                    <a:pt x="17280" y="14920"/>
                    <a:pt x="21600" y="2113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79" name="Line">
              <a:extLst>
                <a:ext uri="{FF2B5EF4-FFF2-40B4-BE49-F238E27FC236}">
                  <a16:creationId xmlns:a16="http://schemas.microsoft.com/office/drawing/2014/main" id="{98AEB89B-BCAB-C14A-ADB5-BB635A2D2A1C}"/>
                </a:ext>
              </a:extLst>
            </p:cNvPr>
            <p:cNvSpPr/>
            <p:nvPr/>
          </p:nvSpPr>
          <p:spPr>
            <a:xfrm>
              <a:off x="10067561" y="4768092"/>
              <a:ext cx="49254" cy="140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532" extrusionOk="0">
                  <a:moveTo>
                    <a:pt x="0" y="13332"/>
                  </a:moveTo>
                  <a:cubicBezTo>
                    <a:pt x="2880" y="6132"/>
                    <a:pt x="5760" y="-1068"/>
                    <a:pt x="9360" y="132"/>
                  </a:cubicBezTo>
                  <a:cubicBezTo>
                    <a:pt x="12960" y="1332"/>
                    <a:pt x="17280" y="10932"/>
                    <a:pt x="21600" y="20532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80" name="Line">
              <a:extLst>
                <a:ext uri="{FF2B5EF4-FFF2-40B4-BE49-F238E27FC236}">
                  <a16:creationId xmlns:a16="http://schemas.microsoft.com/office/drawing/2014/main" id="{30C97FBF-68B5-1D40-844E-57A8E906520F}"/>
                </a:ext>
              </a:extLst>
            </p:cNvPr>
            <p:cNvSpPr/>
            <p:nvPr/>
          </p:nvSpPr>
          <p:spPr>
            <a:xfrm>
              <a:off x="10211178" y="4698407"/>
              <a:ext cx="153299" cy="1384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30" h="21182" extrusionOk="0">
                  <a:moveTo>
                    <a:pt x="3302" y="19591"/>
                  </a:moveTo>
                  <a:cubicBezTo>
                    <a:pt x="2166" y="17079"/>
                    <a:pt x="1029" y="14567"/>
                    <a:pt x="460" y="12558"/>
                  </a:cubicBezTo>
                  <a:cubicBezTo>
                    <a:pt x="-108" y="10549"/>
                    <a:pt x="-108" y="9042"/>
                    <a:pt x="233" y="7786"/>
                  </a:cubicBezTo>
                  <a:cubicBezTo>
                    <a:pt x="574" y="6530"/>
                    <a:pt x="1256" y="5526"/>
                    <a:pt x="1938" y="5651"/>
                  </a:cubicBezTo>
                  <a:cubicBezTo>
                    <a:pt x="2620" y="5777"/>
                    <a:pt x="3303" y="7033"/>
                    <a:pt x="5121" y="9293"/>
                  </a:cubicBezTo>
                  <a:cubicBezTo>
                    <a:pt x="6940" y="11553"/>
                    <a:pt x="9896" y="14819"/>
                    <a:pt x="12056" y="16953"/>
                  </a:cubicBezTo>
                  <a:cubicBezTo>
                    <a:pt x="14216" y="19088"/>
                    <a:pt x="15580" y="20093"/>
                    <a:pt x="17058" y="20721"/>
                  </a:cubicBezTo>
                  <a:cubicBezTo>
                    <a:pt x="18536" y="21349"/>
                    <a:pt x="20128" y="21600"/>
                    <a:pt x="20810" y="19716"/>
                  </a:cubicBezTo>
                  <a:cubicBezTo>
                    <a:pt x="21492" y="17833"/>
                    <a:pt x="21265" y="13814"/>
                    <a:pt x="20696" y="10423"/>
                  </a:cubicBezTo>
                  <a:cubicBezTo>
                    <a:pt x="20128" y="7033"/>
                    <a:pt x="19218" y="4270"/>
                    <a:pt x="18195" y="2637"/>
                  </a:cubicBezTo>
                  <a:cubicBezTo>
                    <a:pt x="17172" y="1005"/>
                    <a:pt x="16035" y="502"/>
                    <a:pt x="14898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81" name="Line">
              <a:extLst>
                <a:ext uri="{FF2B5EF4-FFF2-40B4-BE49-F238E27FC236}">
                  <a16:creationId xmlns:a16="http://schemas.microsoft.com/office/drawing/2014/main" id="{6A30BE4D-2BB6-724B-A04A-E0DC064CDDCE}"/>
                </a:ext>
              </a:extLst>
            </p:cNvPr>
            <p:cNvSpPr/>
            <p:nvPr/>
          </p:nvSpPr>
          <p:spPr>
            <a:xfrm>
              <a:off x="10451737" y="4724357"/>
              <a:ext cx="108358" cy="121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68" extrusionOk="0">
                  <a:moveTo>
                    <a:pt x="0" y="19640"/>
                  </a:moveTo>
                  <a:cubicBezTo>
                    <a:pt x="0" y="15032"/>
                    <a:pt x="0" y="10424"/>
                    <a:pt x="164" y="7400"/>
                  </a:cubicBezTo>
                  <a:cubicBezTo>
                    <a:pt x="327" y="4376"/>
                    <a:pt x="655" y="2936"/>
                    <a:pt x="1473" y="1784"/>
                  </a:cubicBezTo>
                  <a:cubicBezTo>
                    <a:pt x="2291" y="632"/>
                    <a:pt x="3600" y="-232"/>
                    <a:pt x="4418" y="56"/>
                  </a:cubicBezTo>
                  <a:cubicBezTo>
                    <a:pt x="5236" y="344"/>
                    <a:pt x="5564" y="1784"/>
                    <a:pt x="7200" y="4520"/>
                  </a:cubicBezTo>
                  <a:cubicBezTo>
                    <a:pt x="8836" y="7256"/>
                    <a:pt x="11782" y="11288"/>
                    <a:pt x="14400" y="14312"/>
                  </a:cubicBezTo>
                  <a:cubicBezTo>
                    <a:pt x="17018" y="17336"/>
                    <a:pt x="19309" y="19352"/>
                    <a:pt x="21600" y="2136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82" name="Line">
              <a:extLst>
                <a:ext uri="{FF2B5EF4-FFF2-40B4-BE49-F238E27FC236}">
                  <a16:creationId xmlns:a16="http://schemas.microsoft.com/office/drawing/2014/main" id="{58D07A9E-83C6-D547-8435-598966D4E4C2}"/>
                </a:ext>
              </a:extLst>
            </p:cNvPr>
            <p:cNvSpPr/>
            <p:nvPr/>
          </p:nvSpPr>
          <p:spPr>
            <a:xfrm>
              <a:off x="10441887" y="4791988"/>
              <a:ext cx="88656" cy="14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83" name="Line">
              <a:extLst>
                <a:ext uri="{FF2B5EF4-FFF2-40B4-BE49-F238E27FC236}">
                  <a16:creationId xmlns:a16="http://schemas.microsoft.com/office/drawing/2014/main" id="{14697A30-0CC4-3347-85C2-CD1BAE3A9833}"/>
                </a:ext>
              </a:extLst>
            </p:cNvPr>
            <p:cNvSpPr/>
            <p:nvPr/>
          </p:nvSpPr>
          <p:spPr>
            <a:xfrm>
              <a:off x="10628369" y="4733432"/>
              <a:ext cx="104114" cy="1422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73" h="21273" extrusionOk="0">
                  <a:moveTo>
                    <a:pt x="17085" y="655"/>
                  </a:moveTo>
                  <a:cubicBezTo>
                    <a:pt x="13762" y="164"/>
                    <a:pt x="10439" y="-327"/>
                    <a:pt x="7448" y="287"/>
                  </a:cubicBezTo>
                  <a:cubicBezTo>
                    <a:pt x="4458" y="900"/>
                    <a:pt x="1799" y="2618"/>
                    <a:pt x="636" y="4705"/>
                  </a:cubicBezTo>
                  <a:cubicBezTo>
                    <a:pt x="-527" y="6791"/>
                    <a:pt x="-195" y="9246"/>
                    <a:pt x="2464" y="11946"/>
                  </a:cubicBezTo>
                  <a:cubicBezTo>
                    <a:pt x="5122" y="14646"/>
                    <a:pt x="10107" y="17591"/>
                    <a:pt x="13596" y="19187"/>
                  </a:cubicBezTo>
                  <a:cubicBezTo>
                    <a:pt x="17085" y="20782"/>
                    <a:pt x="19079" y="21028"/>
                    <a:pt x="21073" y="2127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84" name="Line">
              <a:extLst>
                <a:ext uri="{FF2B5EF4-FFF2-40B4-BE49-F238E27FC236}">
                  <a16:creationId xmlns:a16="http://schemas.microsoft.com/office/drawing/2014/main" id="{7F58E4DA-453E-D446-9B8F-DB15A32F900F}"/>
                </a:ext>
              </a:extLst>
            </p:cNvPr>
            <p:cNvSpPr/>
            <p:nvPr/>
          </p:nvSpPr>
          <p:spPr>
            <a:xfrm>
              <a:off x="10663527" y="4783780"/>
              <a:ext cx="114957" cy="131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2" h="21600" extrusionOk="0">
                  <a:moveTo>
                    <a:pt x="0" y="3780"/>
                  </a:moveTo>
                  <a:cubicBezTo>
                    <a:pt x="913" y="2700"/>
                    <a:pt x="1825" y="1620"/>
                    <a:pt x="4715" y="945"/>
                  </a:cubicBezTo>
                  <a:cubicBezTo>
                    <a:pt x="7606" y="270"/>
                    <a:pt x="12473" y="0"/>
                    <a:pt x="15668" y="0"/>
                  </a:cubicBezTo>
                  <a:cubicBezTo>
                    <a:pt x="18862" y="0"/>
                    <a:pt x="20383" y="270"/>
                    <a:pt x="20992" y="1215"/>
                  </a:cubicBezTo>
                  <a:cubicBezTo>
                    <a:pt x="21600" y="2160"/>
                    <a:pt x="21296" y="3780"/>
                    <a:pt x="20231" y="6750"/>
                  </a:cubicBezTo>
                  <a:cubicBezTo>
                    <a:pt x="19166" y="9720"/>
                    <a:pt x="17341" y="14040"/>
                    <a:pt x="16885" y="16740"/>
                  </a:cubicBezTo>
                  <a:cubicBezTo>
                    <a:pt x="16428" y="19440"/>
                    <a:pt x="17341" y="20520"/>
                    <a:pt x="18254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85" name="Line">
              <a:extLst>
                <a:ext uri="{FF2B5EF4-FFF2-40B4-BE49-F238E27FC236}">
                  <a16:creationId xmlns:a16="http://schemas.microsoft.com/office/drawing/2014/main" id="{E4DBA078-E04A-3146-8A78-7F601633633E}"/>
                </a:ext>
              </a:extLst>
            </p:cNvPr>
            <p:cNvSpPr/>
            <p:nvPr/>
          </p:nvSpPr>
          <p:spPr>
            <a:xfrm>
              <a:off x="10879060" y="4777212"/>
              <a:ext cx="134167" cy="113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7" h="21600" extrusionOk="0">
                  <a:moveTo>
                    <a:pt x="4091" y="0"/>
                  </a:moveTo>
                  <a:cubicBezTo>
                    <a:pt x="2790" y="626"/>
                    <a:pt x="1489" y="1252"/>
                    <a:pt x="708" y="3600"/>
                  </a:cubicBezTo>
                  <a:cubicBezTo>
                    <a:pt x="-73" y="5948"/>
                    <a:pt x="-333" y="10017"/>
                    <a:pt x="578" y="12991"/>
                  </a:cubicBezTo>
                  <a:cubicBezTo>
                    <a:pt x="1489" y="15965"/>
                    <a:pt x="3571" y="17844"/>
                    <a:pt x="7214" y="19096"/>
                  </a:cubicBezTo>
                  <a:cubicBezTo>
                    <a:pt x="10857" y="20348"/>
                    <a:pt x="16062" y="20974"/>
                    <a:pt x="21267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86" name="Line">
              <a:extLst>
                <a:ext uri="{FF2B5EF4-FFF2-40B4-BE49-F238E27FC236}">
                  <a16:creationId xmlns:a16="http://schemas.microsoft.com/office/drawing/2014/main" id="{9F01EA1B-25D6-A146-909D-D01949C48D3A}"/>
                </a:ext>
              </a:extLst>
            </p:cNvPr>
            <p:cNvSpPr/>
            <p:nvPr/>
          </p:nvSpPr>
          <p:spPr>
            <a:xfrm>
              <a:off x="10875316" y="4811690"/>
              <a:ext cx="142836" cy="14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87" name="Line">
              <a:extLst>
                <a:ext uri="{FF2B5EF4-FFF2-40B4-BE49-F238E27FC236}">
                  <a16:creationId xmlns:a16="http://schemas.microsoft.com/office/drawing/2014/main" id="{E87946AF-D50A-F54D-8A95-9BFEEE0194BC}"/>
                </a:ext>
              </a:extLst>
            </p:cNvPr>
            <p:cNvSpPr/>
            <p:nvPr/>
          </p:nvSpPr>
          <p:spPr>
            <a:xfrm>
              <a:off x="10904868" y="4738091"/>
              <a:ext cx="137911" cy="24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018" extrusionOk="0">
                  <a:moveTo>
                    <a:pt x="0" y="20018"/>
                  </a:moveTo>
                  <a:cubicBezTo>
                    <a:pt x="3857" y="11918"/>
                    <a:pt x="7714" y="3818"/>
                    <a:pt x="11314" y="1118"/>
                  </a:cubicBezTo>
                  <a:cubicBezTo>
                    <a:pt x="14914" y="-1582"/>
                    <a:pt x="18257" y="1118"/>
                    <a:pt x="21600" y="381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88" name="Line">
              <a:extLst>
                <a:ext uri="{FF2B5EF4-FFF2-40B4-BE49-F238E27FC236}">
                  <a16:creationId xmlns:a16="http://schemas.microsoft.com/office/drawing/2014/main" id="{516E9ACF-EAAC-784F-AF42-194C421928A4}"/>
                </a:ext>
              </a:extLst>
            </p:cNvPr>
            <p:cNvSpPr/>
            <p:nvPr/>
          </p:nvSpPr>
          <p:spPr>
            <a:xfrm>
              <a:off x="11141284" y="4783073"/>
              <a:ext cx="275820" cy="1369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55" extrusionOk="0">
                  <a:moveTo>
                    <a:pt x="0" y="17941"/>
                  </a:moveTo>
                  <a:cubicBezTo>
                    <a:pt x="771" y="14425"/>
                    <a:pt x="1543" y="10908"/>
                    <a:pt x="2250" y="7895"/>
                  </a:cubicBezTo>
                  <a:cubicBezTo>
                    <a:pt x="2957" y="4881"/>
                    <a:pt x="3600" y="2369"/>
                    <a:pt x="3921" y="1741"/>
                  </a:cubicBezTo>
                  <a:cubicBezTo>
                    <a:pt x="4243" y="1113"/>
                    <a:pt x="4243" y="2369"/>
                    <a:pt x="4693" y="4002"/>
                  </a:cubicBezTo>
                  <a:cubicBezTo>
                    <a:pt x="5143" y="5634"/>
                    <a:pt x="6043" y="7643"/>
                    <a:pt x="7071" y="9150"/>
                  </a:cubicBezTo>
                  <a:cubicBezTo>
                    <a:pt x="8100" y="10657"/>
                    <a:pt x="9257" y="11662"/>
                    <a:pt x="10157" y="11913"/>
                  </a:cubicBezTo>
                  <a:cubicBezTo>
                    <a:pt x="11057" y="12164"/>
                    <a:pt x="11700" y="11662"/>
                    <a:pt x="12214" y="10783"/>
                  </a:cubicBezTo>
                  <a:cubicBezTo>
                    <a:pt x="12729" y="9904"/>
                    <a:pt x="13114" y="8648"/>
                    <a:pt x="13436" y="7015"/>
                  </a:cubicBezTo>
                  <a:cubicBezTo>
                    <a:pt x="13757" y="5383"/>
                    <a:pt x="14014" y="3374"/>
                    <a:pt x="14400" y="1867"/>
                  </a:cubicBezTo>
                  <a:cubicBezTo>
                    <a:pt x="14786" y="360"/>
                    <a:pt x="15300" y="-645"/>
                    <a:pt x="15750" y="485"/>
                  </a:cubicBezTo>
                  <a:cubicBezTo>
                    <a:pt x="16200" y="1615"/>
                    <a:pt x="16586" y="4881"/>
                    <a:pt x="17550" y="8648"/>
                  </a:cubicBezTo>
                  <a:cubicBezTo>
                    <a:pt x="18514" y="12415"/>
                    <a:pt x="20057" y="16685"/>
                    <a:pt x="21600" y="2095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89" name="Line">
              <a:extLst>
                <a:ext uri="{FF2B5EF4-FFF2-40B4-BE49-F238E27FC236}">
                  <a16:creationId xmlns:a16="http://schemas.microsoft.com/office/drawing/2014/main" id="{7B98D7A7-2C49-2A45-8C7C-48209EA80E4A}"/>
                </a:ext>
              </a:extLst>
            </p:cNvPr>
            <p:cNvSpPr/>
            <p:nvPr/>
          </p:nvSpPr>
          <p:spPr>
            <a:xfrm>
              <a:off x="11518638" y="4787063"/>
              <a:ext cx="233389" cy="147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2" h="21600" extrusionOk="0">
                  <a:moveTo>
                    <a:pt x="1080" y="0"/>
                  </a:moveTo>
                  <a:cubicBezTo>
                    <a:pt x="476" y="3120"/>
                    <a:pt x="-128" y="6240"/>
                    <a:pt x="23" y="8760"/>
                  </a:cubicBezTo>
                  <a:cubicBezTo>
                    <a:pt x="174" y="11280"/>
                    <a:pt x="1080" y="13200"/>
                    <a:pt x="3120" y="15120"/>
                  </a:cubicBezTo>
                  <a:cubicBezTo>
                    <a:pt x="5159" y="17040"/>
                    <a:pt x="8331" y="18960"/>
                    <a:pt x="11578" y="20040"/>
                  </a:cubicBezTo>
                  <a:cubicBezTo>
                    <a:pt x="14826" y="21120"/>
                    <a:pt x="18149" y="21360"/>
                    <a:pt x="21472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90" name="Line">
              <a:extLst>
                <a:ext uri="{FF2B5EF4-FFF2-40B4-BE49-F238E27FC236}">
                  <a16:creationId xmlns:a16="http://schemas.microsoft.com/office/drawing/2014/main" id="{4049293F-FE3A-A54D-92EB-7D4742320C47}"/>
                </a:ext>
              </a:extLst>
            </p:cNvPr>
            <p:cNvSpPr/>
            <p:nvPr/>
          </p:nvSpPr>
          <p:spPr>
            <a:xfrm>
              <a:off x="11569789" y="4852900"/>
              <a:ext cx="152686" cy="22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015" extrusionOk="0">
                  <a:moveTo>
                    <a:pt x="0" y="7055"/>
                  </a:moveTo>
                  <a:cubicBezTo>
                    <a:pt x="3484" y="2735"/>
                    <a:pt x="6968" y="-1585"/>
                    <a:pt x="10568" y="575"/>
                  </a:cubicBezTo>
                  <a:cubicBezTo>
                    <a:pt x="14168" y="2735"/>
                    <a:pt x="17884" y="11375"/>
                    <a:pt x="21600" y="2001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91" name="Line">
              <a:extLst>
                <a:ext uri="{FF2B5EF4-FFF2-40B4-BE49-F238E27FC236}">
                  <a16:creationId xmlns:a16="http://schemas.microsoft.com/office/drawing/2014/main" id="{B00A935B-6FD3-C045-8A33-9F881CC6A9EF}"/>
                </a:ext>
              </a:extLst>
            </p:cNvPr>
            <p:cNvSpPr/>
            <p:nvPr/>
          </p:nvSpPr>
          <p:spPr>
            <a:xfrm>
              <a:off x="11512493" y="4753645"/>
              <a:ext cx="150878" cy="383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4" h="20178" extrusionOk="0">
                  <a:moveTo>
                    <a:pt x="1138" y="12402"/>
                  </a:moveTo>
                  <a:cubicBezTo>
                    <a:pt x="441" y="8946"/>
                    <a:pt x="-256" y="5490"/>
                    <a:pt x="92" y="2898"/>
                  </a:cubicBezTo>
                  <a:cubicBezTo>
                    <a:pt x="441" y="306"/>
                    <a:pt x="1834" y="-1422"/>
                    <a:pt x="5550" y="1602"/>
                  </a:cubicBezTo>
                  <a:cubicBezTo>
                    <a:pt x="9267" y="4626"/>
                    <a:pt x="15305" y="12402"/>
                    <a:pt x="21344" y="2017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92" name="Line">
              <a:extLst>
                <a:ext uri="{FF2B5EF4-FFF2-40B4-BE49-F238E27FC236}">
                  <a16:creationId xmlns:a16="http://schemas.microsoft.com/office/drawing/2014/main" id="{A68B2AFE-799C-9540-8F3F-F78591C930F2}"/>
                </a:ext>
              </a:extLst>
            </p:cNvPr>
            <p:cNvSpPr/>
            <p:nvPr/>
          </p:nvSpPr>
          <p:spPr>
            <a:xfrm>
              <a:off x="11752026" y="4785308"/>
              <a:ext cx="164576" cy="1544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8" h="21388" extrusionOk="0">
                  <a:moveTo>
                    <a:pt x="0" y="21388"/>
                  </a:moveTo>
                  <a:cubicBezTo>
                    <a:pt x="642" y="16613"/>
                    <a:pt x="1283" y="11839"/>
                    <a:pt x="1925" y="8883"/>
                  </a:cubicBezTo>
                  <a:cubicBezTo>
                    <a:pt x="2566" y="5927"/>
                    <a:pt x="3208" y="4790"/>
                    <a:pt x="3849" y="4676"/>
                  </a:cubicBezTo>
                  <a:cubicBezTo>
                    <a:pt x="4491" y="4563"/>
                    <a:pt x="5133" y="5472"/>
                    <a:pt x="6630" y="7973"/>
                  </a:cubicBezTo>
                  <a:cubicBezTo>
                    <a:pt x="8127" y="10474"/>
                    <a:pt x="10479" y="14567"/>
                    <a:pt x="12190" y="16727"/>
                  </a:cubicBezTo>
                  <a:cubicBezTo>
                    <a:pt x="13901" y="18887"/>
                    <a:pt x="14970" y="19114"/>
                    <a:pt x="16147" y="19114"/>
                  </a:cubicBezTo>
                  <a:cubicBezTo>
                    <a:pt x="17323" y="19114"/>
                    <a:pt x="18606" y="18887"/>
                    <a:pt x="19461" y="18205"/>
                  </a:cubicBezTo>
                  <a:cubicBezTo>
                    <a:pt x="20317" y="17523"/>
                    <a:pt x="20745" y="16386"/>
                    <a:pt x="21065" y="13885"/>
                  </a:cubicBezTo>
                  <a:cubicBezTo>
                    <a:pt x="21386" y="11384"/>
                    <a:pt x="21600" y="7519"/>
                    <a:pt x="21279" y="4904"/>
                  </a:cubicBezTo>
                  <a:cubicBezTo>
                    <a:pt x="20958" y="2289"/>
                    <a:pt x="20103" y="925"/>
                    <a:pt x="19141" y="356"/>
                  </a:cubicBezTo>
                  <a:cubicBezTo>
                    <a:pt x="18178" y="-212"/>
                    <a:pt x="17109" y="15"/>
                    <a:pt x="16040" y="24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93" name="Line">
              <a:extLst>
                <a:ext uri="{FF2B5EF4-FFF2-40B4-BE49-F238E27FC236}">
                  <a16:creationId xmlns:a16="http://schemas.microsoft.com/office/drawing/2014/main" id="{0D3DE0DD-BE5D-4248-836E-902C3FA1145B}"/>
                </a:ext>
              </a:extLst>
            </p:cNvPr>
            <p:cNvSpPr/>
            <p:nvPr/>
          </p:nvSpPr>
          <p:spPr>
            <a:xfrm>
              <a:off x="12022920" y="4801839"/>
              <a:ext cx="83732" cy="1674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118" y="212"/>
                    <a:pt x="4235" y="424"/>
                    <a:pt x="6988" y="2859"/>
                  </a:cubicBezTo>
                  <a:cubicBezTo>
                    <a:pt x="9741" y="5294"/>
                    <a:pt x="13129" y="9953"/>
                    <a:pt x="15035" y="12918"/>
                  </a:cubicBezTo>
                  <a:cubicBezTo>
                    <a:pt x="16941" y="15882"/>
                    <a:pt x="17365" y="17153"/>
                    <a:pt x="18212" y="18212"/>
                  </a:cubicBezTo>
                  <a:cubicBezTo>
                    <a:pt x="19059" y="19271"/>
                    <a:pt x="20329" y="20118"/>
                    <a:pt x="20965" y="20647"/>
                  </a:cubicBezTo>
                  <a:cubicBezTo>
                    <a:pt x="21600" y="21176"/>
                    <a:pt x="21600" y="21388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94" name="Line">
              <a:extLst>
                <a:ext uri="{FF2B5EF4-FFF2-40B4-BE49-F238E27FC236}">
                  <a16:creationId xmlns:a16="http://schemas.microsoft.com/office/drawing/2014/main" id="{8F5AE193-8B72-254E-B8E1-7CFD0010D5C8}"/>
                </a:ext>
              </a:extLst>
            </p:cNvPr>
            <p:cNvSpPr/>
            <p:nvPr/>
          </p:nvSpPr>
          <p:spPr>
            <a:xfrm>
              <a:off x="11953965" y="4789324"/>
              <a:ext cx="211790" cy="272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21" extrusionOk="0">
                  <a:moveTo>
                    <a:pt x="0" y="21121"/>
                  </a:moveTo>
                  <a:cubicBezTo>
                    <a:pt x="0" y="14768"/>
                    <a:pt x="0" y="8415"/>
                    <a:pt x="419" y="4603"/>
                  </a:cubicBezTo>
                  <a:cubicBezTo>
                    <a:pt x="837" y="792"/>
                    <a:pt x="1674" y="-479"/>
                    <a:pt x="4772" y="156"/>
                  </a:cubicBezTo>
                  <a:cubicBezTo>
                    <a:pt x="7870" y="792"/>
                    <a:pt x="13228" y="3333"/>
                    <a:pt x="16409" y="5874"/>
                  </a:cubicBezTo>
                  <a:cubicBezTo>
                    <a:pt x="19591" y="8415"/>
                    <a:pt x="20595" y="10956"/>
                    <a:pt x="21600" y="13497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95" name="Line">
              <a:extLst>
                <a:ext uri="{FF2B5EF4-FFF2-40B4-BE49-F238E27FC236}">
                  <a16:creationId xmlns:a16="http://schemas.microsoft.com/office/drawing/2014/main" id="{A99A4DA2-FE62-B946-998E-F94F9C4F2C93}"/>
                </a:ext>
              </a:extLst>
            </p:cNvPr>
            <p:cNvSpPr/>
            <p:nvPr/>
          </p:nvSpPr>
          <p:spPr>
            <a:xfrm>
              <a:off x="2733733" y="5289448"/>
              <a:ext cx="172388" cy="94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234" y="1167"/>
                    <a:pt x="2469" y="2333"/>
                    <a:pt x="3806" y="3443"/>
                  </a:cubicBezTo>
                  <a:cubicBezTo>
                    <a:pt x="5143" y="4553"/>
                    <a:pt x="6583" y="5607"/>
                    <a:pt x="8126" y="6717"/>
                  </a:cubicBezTo>
                  <a:cubicBezTo>
                    <a:pt x="9669" y="7827"/>
                    <a:pt x="11314" y="8994"/>
                    <a:pt x="12754" y="10217"/>
                  </a:cubicBezTo>
                  <a:cubicBezTo>
                    <a:pt x="14194" y="11440"/>
                    <a:pt x="15429" y="12719"/>
                    <a:pt x="16354" y="13867"/>
                  </a:cubicBezTo>
                  <a:cubicBezTo>
                    <a:pt x="17280" y="15015"/>
                    <a:pt x="17897" y="16031"/>
                    <a:pt x="18309" y="17047"/>
                  </a:cubicBezTo>
                  <a:cubicBezTo>
                    <a:pt x="18720" y="18063"/>
                    <a:pt x="18926" y="19079"/>
                    <a:pt x="19234" y="19775"/>
                  </a:cubicBezTo>
                  <a:cubicBezTo>
                    <a:pt x="19543" y="20471"/>
                    <a:pt x="19954" y="20847"/>
                    <a:pt x="20366" y="21130"/>
                  </a:cubicBezTo>
                  <a:cubicBezTo>
                    <a:pt x="20777" y="21412"/>
                    <a:pt x="21189" y="21600"/>
                    <a:pt x="21394" y="21600"/>
                  </a:cubicBezTo>
                  <a:cubicBezTo>
                    <a:pt x="21600" y="21600"/>
                    <a:pt x="21600" y="21412"/>
                    <a:pt x="21600" y="21205"/>
                  </a:cubicBezTo>
                  <a:cubicBezTo>
                    <a:pt x="21600" y="20998"/>
                    <a:pt x="21600" y="20772"/>
                    <a:pt x="21600" y="2054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96" name="Line">
              <a:extLst>
                <a:ext uri="{FF2B5EF4-FFF2-40B4-BE49-F238E27FC236}">
                  <a16:creationId xmlns:a16="http://schemas.microsoft.com/office/drawing/2014/main" id="{223388F7-45B9-8F42-859B-229700C7F351}"/>
                </a:ext>
              </a:extLst>
            </p:cNvPr>
            <p:cNvSpPr/>
            <p:nvPr/>
          </p:nvSpPr>
          <p:spPr>
            <a:xfrm>
              <a:off x="2753434" y="5240559"/>
              <a:ext cx="3137441" cy="34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71" extrusionOk="0">
                  <a:moveTo>
                    <a:pt x="0" y="21371"/>
                  </a:moveTo>
                  <a:cubicBezTo>
                    <a:pt x="350" y="20342"/>
                    <a:pt x="701" y="19314"/>
                    <a:pt x="1062" y="16228"/>
                  </a:cubicBezTo>
                  <a:cubicBezTo>
                    <a:pt x="1424" y="13142"/>
                    <a:pt x="1797" y="7999"/>
                    <a:pt x="2181" y="4914"/>
                  </a:cubicBezTo>
                  <a:cubicBezTo>
                    <a:pt x="2566" y="1828"/>
                    <a:pt x="2961" y="800"/>
                    <a:pt x="3334" y="285"/>
                  </a:cubicBezTo>
                  <a:cubicBezTo>
                    <a:pt x="3707" y="-229"/>
                    <a:pt x="4058" y="-229"/>
                    <a:pt x="4397" y="1828"/>
                  </a:cubicBezTo>
                  <a:cubicBezTo>
                    <a:pt x="4736" y="3885"/>
                    <a:pt x="5064" y="7999"/>
                    <a:pt x="5454" y="10057"/>
                  </a:cubicBezTo>
                  <a:cubicBezTo>
                    <a:pt x="5844" y="12114"/>
                    <a:pt x="6296" y="12114"/>
                    <a:pt x="6765" y="12114"/>
                  </a:cubicBezTo>
                  <a:cubicBezTo>
                    <a:pt x="7234" y="12114"/>
                    <a:pt x="7720" y="12114"/>
                    <a:pt x="8189" y="12628"/>
                  </a:cubicBezTo>
                  <a:cubicBezTo>
                    <a:pt x="8658" y="13142"/>
                    <a:pt x="9110" y="14171"/>
                    <a:pt x="9551" y="14685"/>
                  </a:cubicBezTo>
                  <a:cubicBezTo>
                    <a:pt x="9992" y="15200"/>
                    <a:pt x="10421" y="15200"/>
                    <a:pt x="10845" y="15200"/>
                  </a:cubicBezTo>
                  <a:cubicBezTo>
                    <a:pt x="11269" y="15200"/>
                    <a:pt x="11687" y="15200"/>
                    <a:pt x="12105" y="15714"/>
                  </a:cubicBezTo>
                  <a:cubicBezTo>
                    <a:pt x="12524" y="16228"/>
                    <a:pt x="12942" y="17257"/>
                    <a:pt x="13349" y="17771"/>
                  </a:cubicBezTo>
                  <a:cubicBezTo>
                    <a:pt x="13756" y="18285"/>
                    <a:pt x="14151" y="18285"/>
                    <a:pt x="14609" y="18285"/>
                  </a:cubicBezTo>
                  <a:cubicBezTo>
                    <a:pt x="15067" y="18285"/>
                    <a:pt x="15587" y="18285"/>
                    <a:pt x="16028" y="17257"/>
                  </a:cubicBezTo>
                  <a:cubicBezTo>
                    <a:pt x="16468" y="16228"/>
                    <a:pt x="16830" y="14171"/>
                    <a:pt x="17220" y="12628"/>
                  </a:cubicBezTo>
                  <a:cubicBezTo>
                    <a:pt x="17610" y="11085"/>
                    <a:pt x="18028" y="10057"/>
                    <a:pt x="18441" y="9542"/>
                  </a:cubicBezTo>
                  <a:cubicBezTo>
                    <a:pt x="18853" y="9028"/>
                    <a:pt x="19260" y="9028"/>
                    <a:pt x="19633" y="9542"/>
                  </a:cubicBezTo>
                  <a:cubicBezTo>
                    <a:pt x="20006" y="10057"/>
                    <a:pt x="20345" y="11085"/>
                    <a:pt x="20668" y="11599"/>
                  </a:cubicBezTo>
                  <a:cubicBezTo>
                    <a:pt x="20990" y="12114"/>
                    <a:pt x="21295" y="12114"/>
                    <a:pt x="21600" y="1211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97" name="Line">
              <a:extLst>
                <a:ext uri="{FF2B5EF4-FFF2-40B4-BE49-F238E27FC236}">
                  <a16:creationId xmlns:a16="http://schemas.microsoft.com/office/drawing/2014/main" id="{235E1727-F222-F345-BC0D-A15392BFE9F6}"/>
                </a:ext>
              </a:extLst>
            </p:cNvPr>
            <p:cNvSpPr/>
            <p:nvPr/>
          </p:nvSpPr>
          <p:spPr>
            <a:xfrm>
              <a:off x="2925821" y="6220336"/>
              <a:ext cx="3162068" cy="82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9440"/>
                  </a:moveTo>
                  <a:cubicBezTo>
                    <a:pt x="516" y="19440"/>
                    <a:pt x="1032" y="19440"/>
                    <a:pt x="1492" y="19224"/>
                  </a:cubicBezTo>
                  <a:cubicBezTo>
                    <a:pt x="1951" y="19008"/>
                    <a:pt x="2355" y="18576"/>
                    <a:pt x="2764" y="18360"/>
                  </a:cubicBezTo>
                  <a:cubicBezTo>
                    <a:pt x="3174" y="18144"/>
                    <a:pt x="3589" y="18144"/>
                    <a:pt x="4021" y="18144"/>
                  </a:cubicBezTo>
                  <a:cubicBezTo>
                    <a:pt x="4452" y="18144"/>
                    <a:pt x="4901" y="18144"/>
                    <a:pt x="5350" y="18144"/>
                  </a:cubicBezTo>
                  <a:cubicBezTo>
                    <a:pt x="5798" y="18144"/>
                    <a:pt x="6247" y="18144"/>
                    <a:pt x="6695" y="18144"/>
                  </a:cubicBezTo>
                  <a:cubicBezTo>
                    <a:pt x="7144" y="18144"/>
                    <a:pt x="7593" y="18144"/>
                    <a:pt x="8019" y="18144"/>
                  </a:cubicBezTo>
                  <a:cubicBezTo>
                    <a:pt x="8445" y="18144"/>
                    <a:pt x="8849" y="18144"/>
                    <a:pt x="9264" y="18360"/>
                  </a:cubicBezTo>
                  <a:cubicBezTo>
                    <a:pt x="9679" y="18576"/>
                    <a:pt x="10105" y="19008"/>
                    <a:pt x="10525" y="19440"/>
                  </a:cubicBezTo>
                  <a:cubicBezTo>
                    <a:pt x="10946" y="19872"/>
                    <a:pt x="11361" y="20304"/>
                    <a:pt x="11809" y="20520"/>
                  </a:cubicBezTo>
                  <a:cubicBezTo>
                    <a:pt x="12258" y="20736"/>
                    <a:pt x="12740" y="20736"/>
                    <a:pt x="13217" y="20952"/>
                  </a:cubicBezTo>
                  <a:cubicBezTo>
                    <a:pt x="13693" y="21168"/>
                    <a:pt x="14164" y="21600"/>
                    <a:pt x="14624" y="21600"/>
                  </a:cubicBezTo>
                  <a:cubicBezTo>
                    <a:pt x="15084" y="21600"/>
                    <a:pt x="15533" y="21168"/>
                    <a:pt x="15936" y="20520"/>
                  </a:cubicBezTo>
                  <a:cubicBezTo>
                    <a:pt x="16340" y="19872"/>
                    <a:pt x="16699" y="19008"/>
                    <a:pt x="17075" y="18144"/>
                  </a:cubicBezTo>
                  <a:cubicBezTo>
                    <a:pt x="17450" y="17280"/>
                    <a:pt x="17843" y="16416"/>
                    <a:pt x="18269" y="15984"/>
                  </a:cubicBezTo>
                  <a:cubicBezTo>
                    <a:pt x="18695" y="15552"/>
                    <a:pt x="19155" y="15552"/>
                    <a:pt x="19604" y="15552"/>
                  </a:cubicBezTo>
                  <a:cubicBezTo>
                    <a:pt x="20052" y="15552"/>
                    <a:pt x="20490" y="15552"/>
                    <a:pt x="20787" y="14904"/>
                  </a:cubicBezTo>
                  <a:cubicBezTo>
                    <a:pt x="21084" y="14256"/>
                    <a:pt x="21241" y="12960"/>
                    <a:pt x="21353" y="10368"/>
                  </a:cubicBezTo>
                  <a:cubicBezTo>
                    <a:pt x="21465" y="7776"/>
                    <a:pt x="21533" y="3888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98" name="Line">
              <a:extLst>
                <a:ext uri="{FF2B5EF4-FFF2-40B4-BE49-F238E27FC236}">
                  <a16:creationId xmlns:a16="http://schemas.microsoft.com/office/drawing/2014/main" id="{259DDDB7-F6F4-3C4E-AB43-61C6A5F7244B}"/>
                </a:ext>
              </a:extLst>
            </p:cNvPr>
            <p:cNvSpPr/>
            <p:nvPr/>
          </p:nvSpPr>
          <p:spPr>
            <a:xfrm>
              <a:off x="5866248" y="5240194"/>
              <a:ext cx="201940" cy="1004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76" y="1376"/>
                    <a:pt x="351" y="2753"/>
                    <a:pt x="966" y="4006"/>
                  </a:cubicBezTo>
                  <a:cubicBezTo>
                    <a:pt x="1580" y="5259"/>
                    <a:pt x="2634" y="6388"/>
                    <a:pt x="3776" y="7624"/>
                  </a:cubicBezTo>
                  <a:cubicBezTo>
                    <a:pt x="4917" y="8859"/>
                    <a:pt x="6146" y="10200"/>
                    <a:pt x="7815" y="11541"/>
                  </a:cubicBezTo>
                  <a:cubicBezTo>
                    <a:pt x="9483" y="12882"/>
                    <a:pt x="11590" y="14224"/>
                    <a:pt x="13522" y="15459"/>
                  </a:cubicBezTo>
                  <a:cubicBezTo>
                    <a:pt x="15454" y="16694"/>
                    <a:pt x="17210" y="17824"/>
                    <a:pt x="18527" y="18829"/>
                  </a:cubicBezTo>
                  <a:cubicBezTo>
                    <a:pt x="19844" y="19835"/>
                    <a:pt x="20722" y="20718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299" name="Line">
              <a:extLst>
                <a:ext uri="{FF2B5EF4-FFF2-40B4-BE49-F238E27FC236}">
                  <a16:creationId xmlns:a16="http://schemas.microsoft.com/office/drawing/2014/main" id="{D243B4C6-3518-8E4E-923D-B609BE341062}"/>
                </a:ext>
              </a:extLst>
            </p:cNvPr>
            <p:cNvSpPr/>
            <p:nvPr/>
          </p:nvSpPr>
          <p:spPr>
            <a:xfrm>
              <a:off x="3930590" y="5535714"/>
              <a:ext cx="152687" cy="107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44" extrusionOk="0">
                  <a:moveTo>
                    <a:pt x="0" y="0"/>
                  </a:moveTo>
                  <a:cubicBezTo>
                    <a:pt x="232" y="5564"/>
                    <a:pt x="465" y="11127"/>
                    <a:pt x="1626" y="14727"/>
                  </a:cubicBezTo>
                  <a:cubicBezTo>
                    <a:pt x="2787" y="18327"/>
                    <a:pt x="4877" y="19964"/>
                    <a:pt x="7897" y="20782"/>
                  </a:cubicBezTo>
                  <a:cubicBezTo>
                    <a:pt x="10916" y="21600"/>
                    <a:pt x="14865" y="21600"/>
                    <a:pt x="17303" y="21109"/>
                  </a:cubicBezTo>
                  <a:cubicBezTo>
                    <a:pt x="19742" y="20618"/>
                    <a:pt x="20671" y="19636"/>
                    <a:pt x="21600" y="1865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00" name="Line">
              <a:extLst>
                <a:ext uri="{FF2B5EF4-FFF2-40B4-BE49-F238E27FC236}">
                  <a16:creationId xmlns:a16="http://schemas.microsoft.com/office/drawing/2014/main" id="{D7ADF096-D944-1E48-8BCE-48A3C857CA85}"/>
                </a:ext>
              </a:extLst>
            </p:cNvPr>
            <p:cNvSpPr/>
            <p:nvPr/>
          </p:nvSpPr>
          <p:spPr>
            <a:xfrm>
              <a:off x="3930590" y="5555415"/>
              <a:ext cx="98508" cy="24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1080" y="15840"/>
                    <a:pt x="2160" y="10080"/>
                    <a:pt x="5760" y="6480"/>
                  </a:cubicBezTo>
                  <a:cubicBezTo>
                    <a:pt x="9360" y="2880"/>
                    <a:pt x="15480" y="144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01" name="Line">
              <a:extLst>
                <a:ext uri="{FF2B5EF4-FFF2-40B4-BE49-F238E27FC236}">
                  <a16:creationId xmlns:a16="http://schemas.microsoft.com/office/drawing/2014/main" id="{6F3CF09C-4A79-BA4B-A72D-85A35A6ECCB1}"/>
                </a:ext>
              </a:extLst>
            </p:cNvPr>
            <p:cNvSpPr/>
            <p:nvPr/>
          </p:nvSpPr>
          <p:spPr>
            <a:xfrm>
              <a:off x="3950291" y="5496859"/>
              <a:ext cx="128060" cy="290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084" extrusionOk="0">
                  <a:moveTo>
                    <a:pt x="0" y="20084"/>
                  </a:moveTo>
                  <a:cubicBezTo>
                    <a:pt x="2492" y="12126"/>
                    <a:pt x="4985" y="4168"/>
                    <a:pt x="8585" y="1326"/>
                  </a:cubicBezTo>
                  <a:cubicBezTo>
                    <a:pt x="12185" y="-1516"/>
                    <a:pt x="16892" y="758"/>
                    <a:pt x="21600" y="3031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02" name="Line">
              <a:extLst>
                <a:ext uri="{FF2B5EF4-FFF2-40B4-BE49-F238E27FC236}">
                  <a16:creationId xmlns:a16="http://schemas.microsoft.com/office/drawing/2014/main" id="{4E3109F4-7E29-0B44-9225-FE7C51CCB69D}"/>
                </a:ext>
              </a:extLst>
            </p:cNvPr>
            <p:cNvSpPr/>
            <p:nvPr/>
          </p:nvSpPr>
          <p:spPr>
            <a:xfrm>
              <a:off x="4168648" y="5525864"/>
              <a:ext cx="141194" cy="1050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1" y="0"/>
                  </a:moveTo>
                  <a:cubicBezTo>
                    <a:pt x="6530" y="1350"/>
                    <a:pt x="4270" y="2700"/>
                    <a:pt x="2637" y="4556"/>
                  </a:cubicBezTo>
                  <a:cubicBezTo>
                    <a:pt x="1005" y="6413"/>
                    <a:pt x="0" y="8775"/>
                    <a:pt x="0" y="11475"/>
                  </a:cubicBezTo>
                  <a:cubicBezTo>
                    <a:pt x="0" y="14175"/>
                    <a:pt x="1005" y="17212"/>
                    <a:pt x="4144" y="19069"/>
                  </a:cubicBezTo>
                  <a:cubicBezTo>
                    <a:pt x="7284" y="20925"/>
                    <a:pt x="12558" y="21600"/>
                    <a:pt x="15823" y="21600"/>
                  </a:cubicBezTo>
                  <a:cubicBezTo>
                    <a:pt x="19088" y="21600"/>
                    <a:pt x="20344" y="20925"/>
                    <a:pt x="21600" y="2025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03" name="Line">
              <a:extLst>
                <a:ext uri="{FF2B5EF4-FFF2-40B4-BE49-F238E27FC236}">
                  <a16:creationId xmlns:a16="http://schemas.microsoft.com/office/drawing/2014/main" id="{F78FF592-4185-534E-BA27-5F2218DA8E35}"/>
                </a:ext>
              </a:extLst>
            </p:cNvPr>
            <p:cNvSpPr/>
            <p:nvPr/>
          </p:nvSpPr>
          <p:spPr>
            <a:xfrm>
              <a:off x="4359094" y="5491800"/>
              <a:ext cx="211791" cy="14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7" extrusionOk="0">
                  <a:moveTo>
                    <a:pt x="0" y="4406"/>
                  </a:moveTo>
                  <a:cubicBezTo>
                    <a:pt x="1507" y="2916"/>
                    <a:pt x="3014" y="1427"/>
                    <a:pt x="4270" y="682"/>
                  </a:cubicBezTo>
                  <a:cubicBezTo>
                    <a:pt x="5526" y="-63"/>
                    <a:pt x="6530" y="-63"/>
                    <a:pt x="7451" y="61"/>
                  </a:cubicBezTo>
                  <a:cubicBezTo>
                    <a:pt x="8372" y="185"/>
                    <a:pt x="9209" y="434"/>
                    <a:pt x="9544" y="1799"/>
                  </a:cubicBezTo>
                  <a:cubicBezTo>
                    <a:pt x="9879" y="3165"/>
                    <a:pt x="9712" y="5647"/>
                    <a:pt x="9293" y="7261"/>
                  </a:cubicBezTo>
                  <a:cubicBezTo>
                    <a:pt x="8874" y="8875"/>
                    <a:pt x="8205" y="9620"/>
                    <a:pt x="7619" y="10489"/>
                  </a:cubicBezTo>
                  <a:cubicBezTo>
                    <a:pt x="7033" y="11358"/>
                    <a:pt x="6530" y="12351"/>
                    <a:pt x="8205" y="14213"/>
                  </a:cubicBezTo>
                  <a:cubicBezTo>
                    <a:pt x="9879" y="16075"/>
                    <a:pt x="13730" y="18806"/>
                    <a:pt x="16326" y="20171"/>
                  </a:cubicBezTo>
                  <a:cubicBezTo>
                    <a:pt x="18921" y="21537"/>
                    <a:pt x="20260" y="21537"/>
                    <a:pt x="21600" y="21537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04" name="Line">
              <a:extLst>
                <a:ext uri="{FF2B5EF4-FFF2-40B4-BE49-F238E27FC236}">
                  <a16:creationId xmlns:a16="http://schemas.microsoft.com/office/drawing/2014/main" id="{1748D7F6-5691-554C-B0C9-731F2E19B673}"/>
                </a:ext>
              </a:extLst>
            </p:cNvPr>
            <p:cNvSpPr/>
            <p:nvPr/>
          </p:nvSpPr>
          <p:spPr>
            <a:xfrm>
              <a:off x="3787755" y="5375833"/>
              <a:ext cx="753578" cy="41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88" extrusionOk="0">
                  <a:moveTo>
                    <a:pt x="0" y="18596"/>
                  </a:moveTo>
                  <a:cubicBezTo>
                    <a:pt x="1553" y="16103"/>
                    <a:pt x="3106" y="13611"/>
                    <a:pt x="4659" y="10703"/>
                  </a:cubicBezTo>
                  <a:cubicBezTo>
                    <a:pt x="6212" y="7796"/>
                    <a:pt x="7765" y="4473"/>
                    <a:pt x="9459" y="2396"/>
                  </a:cubicBezTo>
                  <a:cubicBezTo>
                    <a:pt x="11153" y="319"/>
                    <a:pt x="12988" y="-512"/>
                    <a:pt x="14706" y="319"/>
                  </a:cubicBezTo>
                  <a:cubicBezTo>
                    <a:pt x="16424" y="1150"/>
                    <a:pt x="18024" y="3642"/>
                    <a:pt x="19153" y="7380"/>
                  </a:cubicBezTo>
                  <a:cubicBezTo>
                    <a:pt x="20282" y="11119"/>
                    <a:pt x="20941" y="16103"/>
                    <a:pt x="21600" y="2108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05" name="Line">
              <a:extLst>
                <a:ext uri="{FF2B5EF4-FFF2-40B4-BE49-F238E27FC236}">
                  <a16:creationId xmlns:a16="http://schemas.microsoft.com/office/drawing/2014/main" id="{F3FEB240-2ABB-3C4D-9206-AB28B137A17D}"/>
                </a:ext>
              </a:extLst>
            </p:cNvPr>
            <p:cNvSpPr/>
            <p:nvPr/>
          </p:nvSpPr>
          <p:spPr>
            <a:xfrm>
              <a:off x="3738502" y="5412581"/>
              <a:ext cx="965367" cy="3299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4084"/>
                    <a:pt x="0" y="8167"/>
                    <a:pt x="73" y="11230"/>
                  </a:cubicBezTo>
                  <a:cubicBezTo>
                    <a:pt x="147" y="14293"/>
                    <a:pt x="294" y="16334"/>
                    <a:pt x="808" y="17624"/>
                  </a:cubicBezTo>
                  <a:cubicBezTo>
                    <a:pt x="1322" y="18913"/>
                    <a:pt x="2204" y="19451"/>
                    <a:pt x="3343" y="19827"/>
                  </a:cubicBezTo>
                  <a:cubicBezTo>
                    <a:pt x="4482" y="20203"/>
                    <a:pt x="5878" y="20418"/>
                    <a:pt x="7384" y="20525"/>
                  </a:cubicBezTo>
                  <a:cubicBezTo>
                    <a:pt x="8890" y="20633"/>
                    <a:pt x="10506" y="20633"/>
                    <a:pt x="11976" y="20579"/>
                  </a:cubicBezTo>
                  <a:cubicBezTo>
                    <a:pt x="13445" y="20525"/>
                    <a:pt x="14767" y="20418"/>
                    <a:pt x="16071" y="20257"/>
                  </a:cubicBezTo>
                  <a:cubicBezTo>
                    <a:pt x="17376" y="20096"/>
                    <a:pt x="18661" y="19881"/>
                    <a:pt x="19524" y="19881"/>
                  </a:cubicBezTo>
                  <a:cubicBezTo>
                    <a:pt x="20388" y="19881"/>
                    <a:pt x="20829" y="20096"/>
                    <a:pt x="21104" y="20418"/>
                  </a:cubicBezTo>
                  <a:cubicBezTo>
                    <a:pt x="21380" y="20740"/>
                    <a:pt x="21490" y="21170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06" name="Line">
              <a:extLst>
                <a:ext uri="{FF2B5EF4-FFF2-40B4-BE49-F238E27FC236}">
                  <a16:creationId xmlns:a16="http://schemas.microsoft.com/office/drawing/2014/main" id="{E7399D0C-B39C-DC45-B163-DB0CFC7F8908}"/>
                </a:ext>
              </a:extLst>
            </p:cNvPr>
            <p:cNvSpPr/>
            <p:nvPr/>
          </p:nvSpPr>
          <p:spPr>
            <a:xfrm>
              <a:off x="4629988" y="5422432"/>
              <a:ext cx="108358" cy="2708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636" y="2356"/>
                    <a:pt x="3273" y="4713"/>
                    <a:pt x="6545" y="7658"/>
                  </a:cubicBezTo>
                  <a:cubicBezTo>
                    <a:pt x="9818" y="10604"/>
                    <a:pt x="14727" y="14138"/>
                    <a:pt x="17509" y="16560"/>
                  </a:cubicBezTo>
                  <a:cubicBezTo>
                    <a:pt x="20291" y="18982"/>
                    <a:pt x="20945" y="20291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07" name="Line">
              <a:extLst>
                <a:ext uri="{FF2B5EF4-FFF2-40B4-BE49-F238E27FC236}">
                  <a16:creationId xmlns:a16="http://schemas.microsoft.com/office/drawing/2014/main" id="{0DC0CFEF-9484-AB40-9AF0-CB6C19DB5FDC}"/>
                </a:ext>
              </a:extLst>
            </p:cNvPr>
            <p:cNvSpPr/>
            <p:nvPr/>
          </p:nvSpPr>
          <p:spPr>
            <a:xfrm>
              <a:off x="6639525" y="5286761"/>
              <a:ext cx="5846377" cy="1258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98" extrusionOk="0">
                  <a:moveTo>
                    <a:pt x="0" y="11399"/>
                  </a:moveTo>
                  <a:cubicBezTo>
                    <a:pt x="152" y="11119"/>
                    <a:pt x="303" y="10838"/>
                    <a:pt x="458" y="10277"/>
                  </a:cubicBezTo>
                  <a:cubicBezTo>
                    <a:pt x="613" y="9716"/>
                    <a:pt x="770" y="8875"/>
                    <a:pt x="952" y="8173"/>
                  </a:cubicBezTo>
                  <a:cubicBezTo>
                    <a:pt x="1134" y="7472"/>
                    <a:pt x="1341" y="6911"/>
                    <a:pt x="1562" y="6350"/>
                  </a:cubicBezTo>
                  <a:cubicBezTo>
                    <a:pt x="1783" y="5789"/>
                    <a:pt x="2020" y="5228"/>
                    <a:pt x="2235" y="4667"/>
                  </a:cubicBezTo>
                  <a:cubicBezTo>
                    <a:pt x="2451" y="4106"/>
                    <a:pt x="2645" y="3545"/>
                    <a:pt x="2848" y="3124"/>
                  </a:cubicBezTo>
                  <a:cubicBezTo>
                    <a:pt x="3051" y="2703"/>
                    <a:pt x="3263" y="2423"/>
                    <a:pt x="3467" y="2142"/>
                  </a:cubicBezTo>
                  <a:cubicBezTo>
                    <a:pt x="3670" y="1862"/>
                    <a:pt x="3864" y="1581"/>
                    <a:pt x="4085" y="1160"/>
                  </a:cubicBezTo>
                  <a:cubicBezTo>
                    <a:pt x="4307" y="740"/>
                    <a:pt x="4555" y="179"/>
                    <a:pt x="4807" y="38"/>
                  </a:cubicBezTo>
                  <a:cubicBezTo>
                    <a:pt x="5059" y="-102"/>
                    <a:pt x="5314" y="179"/>
                    <a:pt x="5559" y="319"/>
                  </a:cubicBezTo>
                  <a:cubicBezTo>
                    <a:pt x="5805" y="459"/>
                    <a:pt x="6041" y="459"/>
                    <a:pt x="6275" y="599"/>
                  </a:cubicBezTo>
                  <a:cubicBezTo>
                    <a:pt x="6509" y="740"/>
                    <a:pt x="6739" y="1020"/>
                    <a:pt x="6963" y="1441"/>
                  </a:cubicBezTo>
                  <a:cubicBezTo>
                    <a:pt x="7188" y="1862"/>
                    <a:pt x="7406" y="2423"/>
                    <a:pt x="7634" y="2843"/>
                  </a:cubicBezTo>
                  <a:cubicBezTo>
                    <a:pt x="7861" y="3264"/>
                    <a:pt x="8098" y="3545"/>
                    <a:pt x="8322" y="3825"/>
                  </a:cubicBezTo>
                  <a:cubicBezTo>
                    <a:pt x="8547" y="4106"/>
                    <a:pt x="8759" y="4386"/>
                    <a:pt x="8977" y="4807"/>
                  </a:cubicBezTo>
                  <a:cubicBezTo>
                    <a:pt x="9196" y="5228"/>
                    <a:pt x="9420" y="5789"/>
                    <a:pt x="9648" y="6210"/>
                  </a:cubicBezTo>
                  <a:cubicBezTo>
                    <a:pt x="9875" y="6630"/>
                    <a:pt x="10105" y="6911"/>
                    <a:pt x="10336" y="7051"/>
                  </a:cubicBezTo>
                  <a:cubicBezTo>
                    <a:pt x="10566" y="7192"/>
                    <a:pt x="10797" y="7192"/>
                    <a:pt x="11024" y="7332"/>
                  </a:cubicBezTo>
                  <a:cubicBezTo>
                    <a:pt x="11252" y="7472"/>
                    <a:pt x="11476" y="7753"/>
                    <a:pt x="11719" y="7893"/>
                  </a:cubicBezTo>
                  <a:cubicBezTo>
                    <a:pt x="11962" y="8033"/>
                    <a:pt x="12222" y="8033"/>
                    <a:pt x="12456" y="8173"/>
                  </a:cubicBezTo>
                  <a:cubicBezTo>
                    <a:pt x="12689" y="8314"/>
                    <a:pt x="12896" y="8594"/>
                    <a:pt x="13105" y="8875"/>
                  </a:cubicBezTo>
                  <a:cubicBezTo>
                    <a:pt x="13314" y="9155"/>
                    <a:pt x="13527" y="9436"/>
                    <a:pt x="13757" y="9716"/>
                  </a:cubicBezTo>
                  <a:cubicBezTo>
                    <a:pt x="13988" y="9997"/>
                    <a:pt x="14236" y="10277"/>
                    <a:pt x="14467" y="10698"/>
                  </a:cubicBezTo>
                  <a:cubicBezTo>
                    <a:pt x="14697" y="11119"/>
                    <a:pt x="14910" y="11680"/>
                    <a:pt x="15143" y="12101"/>
                  </a:cubicBezTo>
                  <a:cubicBezTo>
                    <a:pt x="15377" y="12521"/>
                    <a:pt x="15631" y="12802"/>
                    <a:pt x="15886" y="13223"/>
                  </a:cubicBezTo>
                  <a:cubicBezTo>
                    <a:pt x="16141" y="13643"/>
                    <a:pt x="16396" y="14205"/>
                    <a:pt x="16638" y="14906"/>
                  </a:cubicBezTo>
                  <a:cubicBezTo>
                    <a:pt x="16881" y="15607"/>
                    <a:pt x="17111" y="16449"/>
                    <a:pt x="17339" y="17010"/>
                  </a:cubicBezTo>
                  <a:cubicBezTo>
                    <a:pt x="17566" y="17571"/>
                    <a:pt x="17791" y="17851"/>
                    <a:pt x="18012" y="18272"/>
                  </a:cubicBezTo>
                  <a:cubicBezTo>
                    <a:pt x="18234" y="18693"/>
                    <a:pt x="18452" y="19254"/>
                    <a:pt x="18652" y="19394"/>
                  </a:cubicBezTo>
                  <a:cubicBezTo>
                    <a:pt x="18852" y="19534"/>
                    <a:pt x="19034" y="19254"/>
                    <a:pt x="19243" y="18973"/>
                  </a:cubicBezTo>
                  <a:cubicBezTo>
                    <a:pt x="19453" y="18693"/>
                    <a:pt x="19689" y="18412"/>
                    <a:pt x="19932" y="18272"/>
                  </a:cubicBezTo>
                  <a:cubicBezTo>
                    <a:pt x="20175" y="18132"/>
                    <a:pt x="20423" y="18132"/>
                    <a:pt x="20669" y="18272"/>
                  </a:cubicBezTo>
                  <a:cubicBezTo>
                    <a:pt x="20915" y="18412"/>
                    <a:pt x="21157" y="18693"/>
                    <a:pt x="21312" y="19254"/>
                  </a:cubicBezTo>
                  <a:cubicBezTo>
                    <a:pt x="21467" y="19815"/>
                    <a:pt x="21533" y="20656"/>
                    <a:pt x="21600" y="2149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08" name="Line">
              <a:extLst>
                <a:ext uri="{FF2B5EF4-FFF2-40B4-BE49-F238E27FC236}">
                  <a16:creationId xmlns:a16="http://schemas.microsoft.com/office/drawing/2014/main" id="{F8F7F93A-DA3E-B44F-BBA4-56A749B4F0DB}"/>
                </a:ext>
              </a:extLst>
            </p:cNvPr>
            <p:cNvSpPr/>
            <p:nvPr/>
          </p:nvSpPr>
          <p:spPr>
            <a:xfrm>
              <a:off x="6634601" y="5373179"/>
              <a:ext cx="5984286" cy="943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6" extrusionOk="0">
                  <a:moveTo>
                    <a:pt x="0" y="0"/>
                  </a:moveTo>
                  <a:cubicBezTo>
                    <a:pt x="12" y="977"/>
                    <a:pt x="24" y="1953"/>
                    <a:pt x="50" y="3155"/>
                  </a:cubicBezTo>
                  <a:cubicBezTo>
                    <a:pt x="77" y="4358"/>
                    <a:pt x="119" y="5785"/>
                    <a:pt x="160" y="7213"/>
                  </a:cubicBezTo>
                  <a:cubicBezTo>
                    <a:pt x="201" y="8640"/>
                    <a:pt x="243" y="10067"/>
                    <a:pt x="264" y="11363"/>
                  </a:cubicBezTo>
                  <a:cubicBezTo>
                    <a:pt x="284" y="12659"/>
                    <a:pt x="284" y="13824"/>
                    <a:pt x="279" y="14801"/>
                  </a:cubicBezTo>
                  <a:cubicBezTo>
                    <a:pt x="273" y="15777"/>
                    <a:pt x="261" y="16566"/>
                    <a:pt x="255" y="17055"/>
                  </a:cubicBezTo>
                  <a:cubicBezTo>
                    <a:pt x="249" y="17543"/>
                    <a:pt x="249" y="17731"/>
                    <a:pt x="255" y="17994"/>
                  </a:cubicBezTo>
                  <a:cubicBezTo>
                    <a:pt x="261" y="18257"/>
                    <a:pt x="273" y="18595"/>
                    <a:pt x="293" y="18745"/>
                  </a:cubicBezTo>
                  <a:cubicBezTo>
                    <a:pt x="314" y="18895"/>
                    <a:pt x="344" y="18858"/>
                    <a:pt x="406" y="18783"/>
                  </a:cubicBezTo>
                  <a:cubicBezTo>
                    <a:pt x="468" y="18707"/>
                    <a:pt x="563" y="18595"/>
                    <a:pt x="702" y="18538"/>
                  </a:cubicBezTo>
                  <a:cubicBezTo>
                    <a:pt x="841" y="18482"/>
                    <a:pt x="1025" y="18482"/>
                    <a:pt x="1241" y="18482"/>
                  </a:cubicBezTo>
                  <a:cubicBezTo>
                    <a:pt x="1458" y="18482"/>
                    <a:pt x="1707" y="18482"/>
                    <a:pt x="1935" y="18463"/>
                  </a:cubicBezTo>
                  <a:cubicBezTo>
                    <a:pt x="2163" y="18445"/>
                    <a:pt x="2370" y="18407"/>
                    <a:pt x="2601" y="18388"/>
                  </a:cubicBezTo>
                  <a:cubicBezTo>
                    <a:pt x="2833" y="18369"/>
                    <a:pt x="3087" y="18369"/>
                    <a:pt x="3333" y="18369"/>
                  </a:cubicBezTo>
                  <a:cubicBezTo>
                    <a:pt x="3579" y="18369"/>
                    <a:pt x="3816" y="18369"/>
                    <a:pt x="4006" y="18407"/>
                  </a:cubicBezTo>
                  <a:cubicBezTo>
                    <a:pt x="4196" y="18445"/>
                    <a:pt x="4338" y="18520"/>
                    <a:pt x="4498" y="18651"/>
                  </a:cubicBezTo>
                  <a:cubicBezTo>
                    <a:pt x="4658" y="18783"/>
                    <a:pt x="4836" y="18970"/>
                    <a:pt x="5007" y="19121"/>
                  </a:cubicBezTo>
                  <a:cubicBezTo>
                    <a:pt x="5179" y="19271"/>
                    <a:pt x="5345" y="19384"/>
                    <a:pt x="5544" y="19459"/>
                  </a:cubicBezTo>
                  <a:cubicBezTo>
                    <a:pt x="5742" y="19534"/>
                    <a:pt x="5973" y="19571"/>
                    <a:pt x="6201" y="19609"/>
                  </a:cubicBezTo>
                  <a:cubicBezTo>
                    <a:pt x="6430" y="19647"/>
                    <a:pt x="6655" y="19684"/>
                    <a:pt x="6889" y="19703"/>
                  </a:cubicBezTo>
                  <a:cubicBezTo>
                    <a:pt x="7123" y="19722"/>
                    <a:pt x="7366" y="19722"/>
                    <a:pt x="7606" y="19722"/>
                  </a:cubicBezTo>
                  <a:cubicBezTo>
                    <a:pt x="7846" y="19722"/>
                    <a:pt x="8083" y="19722"/>
                    <a:pt x="8308" y="19741"/>
                  </a:cubicBezTo>
                  <a:cubicBezTo>
                    <a:pt x="8533" y="19759"/>
                    <a:pt x="8747" y="19797"/>
                    <a:pt x="8948" y="19853"/>
                  </a:cubicBezTo>
                  <a:cubicBezTo>
                    <a:pt x="9150" y="19910"/>
                    <a:pt x="9339" y="19985"/>
                    <a:pt x="9538" y="20041"/>
                  </a:cubicBezTo>
                  <a:cubicBezTo>
                    <a:pt x="9736" y="20097"/>
                    <a:pt x="9944" y="20135"/>
                    <a:pt x="10139" y="20173"/>
                  </a:cubicBezTo>
                  <a:cubicBezTo>
                    <a:pt x="10335" y="20210"/>
                    <a:pt x="10519" y="20248"/>
                    <a:pt x="10726" y="20266"/>
                  </a:cubicBezTo>
                  <a:cubicBezTo>
                    <a:pt x="10933" y="20285"/>
                    <a:pt x="11164" y="20285"/>
                    <a:pt x="11378" y="20304"/>
                  </a:cubicBezTo>
                  <a:cubicBezTo>
                    <a:pt x="11591" y="20323"/>
                    <a:pt x="11787" y="20360"/>
                    <a:pt x="12018" y="20379"/>
                  </a:cubicBezTo>
                  <a:cubicBezTo>
                    <a:pt x="12249" y="20398"/>
                    <a:pt x="12516" y="20398"/>
                    <a:pt x="12753" y="20417"/>
                  </a:cubicBezTo>
                  <a:cubicBezTo>
                    <a:pt x="12990" y="20435"/>
                    <a:pt x="13197" y="20473"/>
                    <a:pt x="13396" y="20511"/>
                  </a:cubicBezTo>
                  <a:cubicBezTo>
                    <a:pt x="13594" y="20548"/>
                    <a:pt x="13784" y="20586"/>
                    <a:pt x="13985" y="20623"/>
                  </a:cubicBezTo>
                  <a:cubicBezTo>
                    <a:pt x="14187" y="20661"/>
                    <a:pt x="14400" y="20698"/>
                    <a:pt x="14604" y="20736"/>
                  </a:cubicBezTo>
                  <a:cubicBezTo>
                    <a:pt x="14809" y="20774"/>
                    <a:pt x="15004" y="20811"/>
                    <a:pt x="15203" y="20849"/>
                  </a:cubicBezTo>
                  <a:cubicBezTo>
                    <a:pt x="15401" y="20886"/>
                    <a:pt x="15603" y="20924"/>
                    <a:pt x="15822" y="20943"/>
                  </a:cubicBezTo>
                  <a:cubicBezTo>
                    <a:pt x="16041" y="20961"/>
                    <a:pt x="16279" y="20961"/>
                    <a:pt x="16480" y="21018"/>
                  </a:cubicBezTo>
                  <a:cubicBezTo>
                    <a:pt x="16681" y="21074"/>
                    <a:pt x="16847" y="21187"/>
                    <a:pt x="17049" y="21262"/>
                  </a:cubicBezTo>
                  <a:cubicBezTo>
                    <a:pt x="17250" y="21337"/>
                    <a:pt x="17487" y="21375"/>
                    <a:pt x="17689" y="21431"/>
                  </a:cubicBezTo>
                  <a:cubicBezTo>
                    <a:pt x="17890" y="21487"/>
                    <a:pt x="18056" y="21562"/>
                    <a:pt x="18228" y="21581"/>
                  </a:cubicBezTo>
                  <a:cubicBezTo>
                    <a:pt x="18400" y="21600"/>
                    <a:pt x="18578" y="21562"/>
                    <a:pt x="18759" y="21506"/>
                  </a:cubicBezTo>
                  <a:cubicBezTo>
                    <a:pt x="18939" y="21450"/>
                    <a:pt x="19123" y="21375"/>
                    <a:pt x="19298" y="21337"/>
                  </a:cubicBezTo>
                  <a:cubicBezTo>
                    <a:pt x="19473" y="21299"/>
                    <a:pt x="19639" y="21299"/>
                    <a:pt x="19822" y="21281"/>
                  </a:cubicBezTo>
                  <a:cubicBezTo>
                    <a:pt x="20006" y="21262"/>
                    <a:pt x="20207" y="21224"/>
                    <a:pt x="20391" y="21224"/>
                  </a:cubicBezTo>
                  <a:cubicBezTo>
                    <a:pt x="20575" y="21224"/>
                    <a:pt x="20741" y="21262"/>
                    <a:pt x="20907" y="21318"/>
                  </a:cubicBezTo>
                  <a:cubicBezTo>
                    <a:pt x="21073" y="21375"/>
                    <a:pt x="21239" y="21450"/>
                    <a:pt x="21342" y="21506"/>
                  </a:cubicBezTo>
                  <a:cubicBezTo>
                    <a:pt x="21446" y="21562"/>
                    <a:pt x="21487" y="21600"/>
                    <a:pt x="21520" y="21544"/>
                  </a:cubicBezTo>
                  <a:cubicBezTo>
                    <a:pt x="21553" y="21487"/>
                    <a:pt x="21576" y="21337"/>
                    <a:pt x="21600" y="21187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09" name="Line">
              <a:extLst>
                <a:ext uri="{FF2B5EF4-FFF2-40B4-BE49-F238E27FC236}">
                  <a16:creationId xmlns:a16="http://schemas.microsoft.com/office/drawing/2014/main" id="{BF461E9E-5370-0640-9F73-E2D762D70197}"/>
                </a:ext>
              </a:extLst>
            </p:cNvPr>
            <p:cNvSpPr/>
            <p:nvPr/>
          </p:nvSpPr>
          <p:spPr>
            <a:xfrm>
              <a:off x="12495752" y="5373179"/>
              <a:ext cx="132985" cy="8323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333" y="1491"/>
                    <a:pt x="2667" y="2982"/>
                    <a:pt x="4533" y="4409"/>
                  </a:cubicBezTo>
                  <a:cubicBezTo>
                    <a:pt x="6400" y="5837"/>
                    <a:pt x="8800" y="7200"/>
                    <a:pt x="10133" y="8734"/>
                  </a:cubicBezTo>
                  <a:cubicBezTo>
                    <a:pt x="11467" y="10267"/>
                    <a:pt x="11733" y="11972"/>
                    <a:pt x="12000" y="13676"/>
                  </a:cubicBezTo>
                  <a:cubicBezTo>
                    <a:pt x="12267" y="15380"/>
                    <a:pt x="12533" y="17084"/>
                    <a:pt x="14133" y="18405"/>
                  </a:cubicBezTo>
                  <a:cubicBezTo>
                    <a:pt x="15733" y="19725"/>
                    <a:pt x="18667" y="20663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10" name="Line">
              <a:extLst>
                <a:ext uri="{FF2B5EF4-FFF2-40B4-BE49-F238E27FC236}">
                  <a16:creationId xmlns:a16="http://schemas.microsoft.com/office/drawing/2014/main" id="{600E6E9E-72A0-FD41-958B-D3B6C2D0D8FC}"/>
                </a:ext>
              </a:extLst>
            </p:cNvPr>
            <p:cNvSpPr/>
            <p:nvPr/>
          </p:nvSpPr>
          <p:spPr>
            <a:xfrm>
              <a:off x="8585598" y="5485584"/>
              <a:ext cx="24064" cy="16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6" h="21499" extrusionOk="0">
                  <a:moveTo>
                    <a:pt x="21106" y="2707"/>
                  </a:moveTo>
                  <a:cubicBezTo>
                    <a:pt x="16786" y="1411"/>
                    <a:pt x="12466" y="115"/>
                    <a:pt x="8866" y="7"/>
                  </a:cubicBezTo>
                  <a:cubicBezTo>
                    <a:pt x="5266" y="-101"/>
                    <a:pt x="2386" y="979"/>
                    <a:pt x="946" y="3679"/>
                  </a:cubicBezTo>
                  <a:cubicBezTo>
                    <a:pt x="-494" y="6379"/>
                    <a:pt x="-494" y="10699"/>
                    <a:pt x="2386" y="13939"/>
                  </a:cubicBezTo>
                  <a:cubicBezTo>
                    <a:pt x="5266" y="17179"/>
                    <a:pt x="11026" y="19339"/>
                    <a:pt x="16786" y="21499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11" name="Line">
              <a:extLst>
                <a:ext uri="{FF2B5EF4-FFF2-40B4-BE49-F238E27FC236}">
                  <a16:creationId xmlns:a16="http://schemas.microsoft.com/office/drawing/2014/main" id="{2B7A4304-2E24-C049-B262-265F09FEDD93}"/>
                </a:ext>
              </a:extLst>
            </p:cNvPr>
            <p:cNvSpPr/>
            <p:nvPr/>
          </p:nvSpPr>
          <p:spPr>
            <a:xfrm>
              <a:off x="8570258" y="5478855"/>
              <a:ext cx="201940" cy="37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55" extrusionOk="0">
                  <a:moveTo>
                    <a:pt x="0" y="21255"/>
                  </a:moveTo>
                  <a:cubicBezTo>
                    <a:pt x="2810" y="15620"/>
                    <a:pt x="5620" y="9985"/>
                    <a:pt x="9044" y="6229"/>
                  </a:cubicBezTo>
                  <a:cubicBezTo>
                    <a:pt x="12468" y="2472"/>
                    <a:pt x="16507" y="594"/>
                    <a:pt x="18702" y="125"/>
                  </a:cubicBezTo>
                  <a:cubicBezTo>
                    <a:pt x="20898" y="-345"/>
                    <a:pt x="21249" y="594"/>
                    <a:pt x="21600" y="1533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12" name="Line">
              <a:extLst>
                <a:ext uri="{FF2B5EF4-FFF2-40B4-BE49-F238E27FC236}">
                  <a16:creationId xmlns:a16="http://schemas.microsoft.com/office/drawing/2014/main" id="{DED37D58-ED4C-7D48-B3FB-EE1A0969FC0D}"/>
                </a:ext>
              </a:extLst>
            </p:cNvPr>
            <p:cNvSpPr/>
            <p:nvPr/>
          </p:nvSpPr>
          <p:spPr>
            <a:xfrm>
              <a:off x="8604736" y="5570192"/>
              <a:ext cx="128059" cy="9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13" name="Line">
              <a:extLst>
                <a:ext uri="{FF2B5EF4-FFF2-40B4-BE49-F238E27FC236}">
                  <a16:creationId xmlns:a16="http://schemas.microsoft.com/office/drawing/2014/main" id="{ECD50CBB-F145-E74C-9FF9-B0FF3D0CE9F9}"/>
                </a:ext>
              </a:extLst>
            </p:cNvPr>
            <p:cNvSpPr/>
            <p:nvPr/>
          </p:nvSpPr>
          <p:spPr>
            <a:xfrm>
              <a:off x="8811599" y="5514371"/>
              <a:ext cx="132986" cy="124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747"/>
                  </a:moveTo>
                  <a:cubicBezTo>
                    <a:pt x="1067" y="16200"/>
                    <a:pt x="2133" y="11653"/>
                    <a:pt x="2800" y="8668"/>
                  </a:cubicBezTo>
                  <a:cubicBezTo>
                    <a:pt x="3467" y="5684"/>
                    <a:pt x="3733" y="4263"/>
                    <a:pt x="4133" y="2842"/>
                  </a:cubicBezTo>
                  <a:cubicBezTo>
                    <a:pt x="4533" y="1421"/>
                    <a:pt x="5067" y="0"/>
                    <a:pt x="5600" y="0"/>
                  </a:cubicBezTo>
                  <a:cubicBezTo>
                    <a:pt x="6133" y="0"/>
                    <a:pt x="6667" y="1421"/>
                    <a:pt x="8933" y="4689"/>
                  </a:cubicBezTo>
                  <a:cubicBezTo>
                    <a:pt x="11200" y="7958"/>
                    <a:pt x="15200" y="13074"/>
                    <a:pt x="17600" y="16200"/>
                  </a:cubicBezTo>
                  <a:cubicBezTo>
                    <a:pt x="20000" y="19326"/>
                    <a:pt x="20800" y="20463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14" name="Line">
              <a:extLst>
                <a:ext uri="{FF2B5EF4-FFF2-40B4-BE49-F238E27FC236}">
                  <a16:creationId xmlns:a16="http://schemas.microsoft.com/office/drawing/2014/main" id="{279C6CA8-6E51-BA40-A145-7E6F9C6836A1}"/>
                </a:ext>
              </a:extLst>
            </p:cNvPr>
            <p:cNvSpPr/>
            <p:nvPr/>
          </p:nvSpPr>
          <p:spPr>
            <a:xfrm>
              <a:off x="8821450" y="5600451"/>
              <a:ext cx="103433" cy="189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5" extrusionOk="0">
                  <a:moveTo>
                    <a:pt x="0" y="20825"/>
                  </a:moveTo>
                  <a:cubicBezTo>
                    <a:pt x="1029" y="13625"/>
                    <a:pt x="2057" y="6425"/>
                    <a:pt x="4457" y="2825"/>
                  </a:cubicBezTo>
                  <a:cubicBezTo>
                    <a:pt x="6857" y="-775"/>
                    <a:pt x="10629" y="-775"/>
                    <a:pt x="13714" y="1925"/>
                  </a:cubicBezTo>
                  <a:cubicBezTo>
                    <a:pt x="16800" y="4625"/>
                    <a:pt x="19200" y="10025"/>
                    <a:pt x="21600" y="1542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15" name="Line">
              <a:extLst>
                <a:ext uri="{FF2B5EF4-FFF2-40B4-BE49-F238E27FC236}">
                  <a16:creationId xmlns:a16="http://schemas.microsoft.com/office/drawing/2014/main" id="{FCB861A5-DC57-9E4D-A1BC-611D9C1D43C0}"/>
                </a:ext>
              </a:extLst>
            </p:cNvPr>
            <p:cNvSpPr/>
            <p:nvPr/>
          </p:nvSpPr>
          <p:spPr>
            <a:xfrm>
              <a:off x="9003688" y="5501853"/>
              <a:ext cx="197014" cy="167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24" extrusionOk="0">
                  <a:moveTo>
                    <a:pt x="0" y="5583"/>
                  </a:moveTo>
                  <a:cubicBezTo>
                    <a:pt x="360" y="8938"/>
                    <a:pt x="720" y="12294"/>
                    <a:pt x="1080" y="14496"/>
                  </a:cubicBezTo>
                  <a:cubicBezTo>
                    <a:pt x="1440" y="16698"/>
                    <a:pt x="1800" y="17746"/>
                    <a:pt x="2250" y="18900"/>
                  </a:cubicBezTo>
                  <a:cubicBezTo>
                    <a:pt x="2700" y="20053"/>
                    <a:pt x="3240" y="21311"/>
                    <a:pt x="3510" y="21416"/>
                  </a:cubicBezTo>
                  <a:cubicBezTo>
                    <a:pt x="3780" y="21521"/>
                    <a:pt x="3780" y="20472"/>
                    <a:pt x="3690" y="17956"/>
                  </a:cubicBezTo>
                  <a:cubicBezTo>
                    <a:pt x="3600" y="15439"/>
                    <a:pt x="3420" y="11455"/>
                    <a:pt x="3960" y="8414"/>
                  </a:cubicBezTo>
                  <a:cubicBezTo>
                    <a:pt x="4500" y="5373"/>
                    <a:pt x="5760" y="3276"/>
                    <a:pt x="6930" y="2018"/>
                  </a:cubicBezTo>
                  <a:cubicBezTo>
                    <a:pt x="8100" y="760"/>
                    <a:pt x="9180" y="340"/>
                    <a:pt x="10170" y="131"/>
                  </a:cubicBezTo>
                  <a:cubicBezTo>
                    <a:pt x="11160" y="-79"/>
                    <a:pt x="12060" y="-79"/>
                    <a:pt x="12690" y="445"/>
                  </a:cubicBezTo>
                  <a:cubicBezTo>
                    <a:pt x="13320" y="970"/>
                    <a:pt x="13680" y="2018"/>
                    <a:pt x="12690" y="3486"/>
                  </a:cubicBezTo>
                  <a:cubicBezTo>
                    <a:pt x="11700" y="4954"/>
                    <a:pt x="9360" y="6841"/>
                    <a:pt x="7740" y="8100"/>
                  </a:cubicBezTo>
                  <a:cubicBezTo>
                    <a:pt x="6120" y="9358"/>
                    <a:pt x="5220" y="9987"/>
                    <a:pt x="4500" y="10721"/>
                  </a:cubicBezTo>
                  <a:cubicBezTo>
                    <a:pt x="3780" y="11455"/>
                    <a:pt x="3240" y="12294"/>
                    <a:pt x="3510" y="12818"/>
                  </a:cubicBezTo>
                  <a:cubicBezTo>
                    <a:pt x="3780" y="13342"/>
                    <a:pt x="4860" y="13552"/>
                    <a:pt x="8010" y="14391"/>
                  </a:cubicBezTo>
                  <a:cubicBezTo>
                    <a:pt x="11160" y="15230"/>
                    <a:pt x="16380" y="16698"/>
                    <a:pt x="21600" y="1816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16" name="Line">
              <a:extLst>
                <a:ext uri="{FF2B5EF4-FFF2-40B4-BE49-F238E27FC236}">
                  <a16:creationId xmlns:a16="http://schemas.microsoft.com/office/drawing/2014/main" id="{E8BF144E-E44D-1A4F-9C7D-2A33F707F099}"/>
                </a:ext>
              </a:extLst>
            </p:cNvPr>
            <p:cNvSpPr/>
            <p:nvPr/>
          </p:nvSpPr>
          <p:spPr>
            <a:xfrm>
              <a:off x="9273705" y="5535714"/>
              <a:ext cx="89533" cy="1083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7" h="21600" extrusionOk="0">
                  <a:moveTo>
                    <a:pt x="15526" y="0"/>
                  </a:moveTo>
                  <a:cubicBezTo>
                    <a:pt x="11992" y="1309"/>
                    <a:pt x="8457" y="2618"/>
                    <a:pt x="5512" y="4582"/>
                  </a:cubicBezTo>
                  <a:cubicBezTo>
                    <a:pt x="2566" y="6545"/>
                    <a:pt x="210" y="9164"/>
                    <a:pt x="13" y="11945"/>
                  </a:cubicBezTo>
                  <a:cubicBezTo>
                    <a:pt x="-183" y="14727"/>
                    <a:pt x="1781" y="17673"/>
                    <a:pt x="5708" y="19309"/>
                  </a:cubicBezTo>
                  <a:cubicBezTo>
                    <a:pt x="9635" y="20946"/>
                    <a:pt x="15526" y="21273"/>
                    <a:pt x="21417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17" name="Line">
              <a:extLst>
                <a:ext uri="{FF2B5EF4-FFF2-40B4-BE49-F238E27FC236}">
                  <a16:creationId xmlns:a16="http://schemas.microsoft.com/office/drawing/2014/main" id="{898813FA-1987-7E46-8FB2-D30E64F46B07}"/>
                </a:ext>
              </a:extLst>
            </p:cNvPr>
            <p:cNvSpPr/>
            <p:nvPr/>
          </p:nvSpPr>
          <p:spPr>
            <a:xfrm>
              <a:off x="9338611" y="5595663"/>
              <a:ext cx="64030" cy="102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24" extrusionOk="0">
                  <a:moveTo>
                    <a:pt x="0" y="2910"/>
                  </a:moveTo>
                  <a:cubicBezTo>
                    <a:pt x="2215" y="1881"/>
                    <a:pt x="4431" y="853"/>
                    <a:pt x="6923" y="338"/>
                  </a:cubicBezTo>
                  <a:cubicBezTo>
                    <a:pt x="9415" y="-176"/>
                    <a:pt x="12185" y="-176"/>
                    <a:pt x="13846" y="853"/>
                  </a:cubicBezTo>
                  <a:cubicBezTo>
                    <a:pt x="15508" y="1881"/>
                    <a:pt x="16062" y="3938"/>
                    <a:pt x="16062" y="6681"/>
                  </a:cubicBezTo>
                  <a:cubicBezTo>
                    <a:pt x="16062" y="9424"/>
                    <a:pt x="15508" y="12853"/>
                    <a:pt x="15785" y="15424"/>
                  </a:cubicBezTo>
                  <a:cubicBezTo>
                    <a:pt x="16062" y="17995"/>
                    <a:pt x="17169" y="19710"/>
                    <a:pt x="18277" y="20567"/>
                  </a:cubicBezTo>
                  <a:cubicBezTo>
                    <a:pt x="19385" y="21424"/>
                    <a:pt x="20492" y="21424"/>
                    <a:pt x="21600" y="2142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18" name="Line">
              <a:extLst>
                <a:ext uri="{FF2B5EF4-FFF2-40B4-BE49-F238E27FC236}">
                  <a16:creationId xmlns:a16="http://schemas.microsoft.com/office/drawing/2014/main" id="{6CE97457-3898-B441-9AC1-596C9B97F9CC}"/>
                </a:ext>
              </a:extLst>
            </p:cNvPr>
            <p:cNvSpPr/>
            <p:nvPr/>
          </p:nvSpPr>
          <p:spPr>
            <a:xfrm>
              <a:off x="9501147" y="5533182"/>
              <a:ext cx="167463" cy="1404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5" extrusionOk="0">
                  <a:moveTo>
                    <a:pt x="0" y="21485"/>
                  </a:moveTo>
                  <a:cubicBezTo>
                    <a:pt x="1059" y="16211"/>
                    <a:pt x="2118" y="10936"/>
                    <a:pt x="2753" y="7671"/>
                  </a:cubicBezTo>
                  <a:cubicBezTo>
                    <a:pt x="3388" y="4406"/>
                    <a:pt x="3600" y="3150"/>
                    <a:pt x="4129" y="2020"/>
                  </a:cubicBezTo>
                  <a:cubicBezTo>
                    <a:pt x="4659" y="890"/>
                    <a:pt x="5506" y="-115"/>
                    <a:pt x="6247" y="11"/>
                  </a:cubicBezTo>
                  <a:cubicBezTo>
                    <a:pt x="6988" y="136"/>
                    <a:pt x="7624" y="1392"/>
                    <a:pt x="10165" y="4908"/>
                  </a:cubicBezTo>
                  <a:cubicBezTo>
                    <a:pt x="12706" y="8425"/>
                    <a:pt x="17153" y="14201"/>
                    <a:pt x="21600" y="19978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19" name="Line">
              <a:extLst>
                <a:ext uri="{FF2B5EF4-FFF2-40B4-BE49-F238E27FC236}">
                  <a16:creationId xmlns:a16="http://schemas.microsoft.com/office/drawing/2014/main" id="{CA21D995-BA15-2247-A6FF-DAF31EEA5CD9}"/>
                </a:ext>
              </a:extLst>
            </p:cNvPr>
            <p:cNvSpPr/>
            <p:nvPr/>
          </p:nvSpPr>
          <p:spPr>
            <a:xfrm>
              <a:off x="9530699" y="5607518"/>
              <a:ext cx="128060" cy="16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57" extrusionOk="0">
                  <a:moveTo>
                    <a:pt x="0" y="20157"/>
                  </a:moveTo>
                  <a:cubicBezTo>
                    <a:pt x="831" y="12303"/>
                    <a:pt x="1662" y="4448"/>
                    <a:pt x="5262" y="1503"/>
                  </a:cubicBezTo>
                  <a:cubicBezTo>
                    <a:pt x="8862" y="-1443"/>
                    <a:pt x="15231" y="520"/>
                    <a:pt x="21600" y="248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20" name="Line">
              <a:extLst>
                <a:ext uri="{FF2B5EF4-FFF2-40B4-BE49-F238E27FC236}">
                  <a16:creationId xmlns:a16="http://schemas.microsoft.com/office/drawing/2014/main" id="{D8B6566C-8839-3C41-ACBE-4440F8EE02BE}"/>
                </a:ext>
              </a:extLst>
            </p:cNvPr>
            <p:cNvSpPr/>
            <p:nvPr/>
          </p:nvSpPr>
          <p:spPr>
            <a:xfrm>
              <a:off x="9712937" y="5511088"/>
              <a:ext cx="73881" cy="128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360" y="5262"/>
                    <a:pt x="6720" y="10523"/>
                    <a:pt x="10320" y="14123"/>
                  </a:cubicBezTo>
                  <a:cubicBezTo>
                    <a:pt x="13920" y="17723"/>
                    <a:pt x="17760" y="19662"/>
                    <a:pt x="21600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21" name="Line">
              <a:extLst>
                <a:ext uri="{FF2B5EF4-FFF2-40B4-BE49-F238E27FC236}">
                  <a16:creationId xmlns:a16="http://schemas.microsoft.com/office/drawing/2014/main" id="{54D25298-F1AF-B244-9814-356D03E4B71C}"/>
                </a:ext>
              </a:extLst>
            </p:cNvPr>
            <p:cNvSpPr/>
            <p:nvPr/>
          </p:nvSpPr>
          <p:spPr>
            <a:xfrm>
              <a:off x="9648907" y="5511091"/>
              <a:ext cx="167463" cy="344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16" extrusionOk="0">
                  <a:moveTo>
                    <a:pt x="0" y="20616"/>
                  </a:moveTo>
                  <a:cubicBezTo>
                    <a:pt x="2118" y="14725"/>
                    <a:pt x="4235" y="8834"/>
                    <a:pt x="7306" y="4907"/>
                  </a:cubicBezTo>
                  <a:cubicBezTo>
                    <a:pt x="10376" y="980"/>
                    <a:pt x="14400" y="-984"/>
                    <a:pt x="16941" y="489"/>
                  </a:cubicBezTo>
                  <a:cubicBezTo>
                    <a:pt x="19482" y="1961"/>
                    <a:pt x="20541" y="6870"/>
                    <a:pt x="21600" y="1178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22" name="Line">
              <a:extLst>
                <a:ext uri="{FF2B5EF4-FFF2-40B4-BE49-F238E27FC236}">
                  <a16:creationId xmlns:a16="http://schemas.microsoft.com/office/drawing/2014/main" id="{17E82570-2BAE-D34F-A2E0-F68CEC69F774}"/>
                </a:ext>
              </a:extLst>
            </p:cNvPr>
            <p:cNvSpPr/>
            <p:nvPr/>
          </p:nvSpPr>
          <p:spPr>
            <a:xfrm>
              <a:off x="9886662" y="5550491"/>
              <a:ext cx="210452" cy="1074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63" h="21421" extrusionOk="0">
                  <a:moveTo>
                    <a:pt x="1872" y="0"/>
                  </a:moveTo>
                  <a:cubicBezTo>
                    <a:pt x="1035" y="982"/>
                    <a:pt x="198" y="1964"/>
                    <a:pt x="30" y="4418"/>
                  </a:cubicBezTo>
                  <a:cubicBezTo>
                    <a:pt x="-137" y="6873"/>
                    <a:pt x="365" y="10800"/>
                    <a:pt x="1789" y="13909"/>
                  </a:cubicBezTo>
                  <a:cubicBezTo>
                    <a:pt x="3212" y="17018"/>
                    <a:pt x="5556" y="19309"/>
                    <a:pt x="8486" y="20455"/>
                  </a:cubicBezTo>
                  <a:cubicBezTo>
                    <a:pt x="11416" y="21600"/>
                    <a:pt x="14933" y="21600"/>
                    <a:pt x="17193" y="21109"/>
                  </a:cubicBezTo>
                  <a:cubicBezTo>
                    <a:pt x="19454" y="20618"/>
                    <a:pt x="20458" y="19636"/>
                    <a:pt x="21463" y="18655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23" name="Line">
              <a:extLst>
                <a:ext uri="{FF2B5EF4-FFF2-40B4-BE49-F238E27FC236}">
                  <a16:creationId xmlns:a16="http://schemas.microsoft.com/office/drawing/2014/main" id="{174C988E-5202-6343-AD29-B6D0AEDC7186}"/>
                </a:ext>
              </a:extLst>
            </p:cNvPr>
            <p:cNvSpPr/>
            <p:nvPr/>
          </p:nvSpPr>
          <p:spPr>
            <a:xfrm>
              <a:off x="9880398" y="5565266"/>
              <a:ext cx="142835" cy="19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4221" y="14400"/>
                    <a:pt x="8441" y="7200"/>
                    <a:pt x="12041" y="3600"/>
                  </a:cubicBezTo>
                  <a:cubicBezTo>
                    <a:pt x="15641" y="0"/>
                    <a:pt x="18621" y="0"/>
                    <a:pt x="21600" y="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24" name="Line">
              <a:extLst>
                <a:ext uri="{FF2B5EF4-FFF2-40B4-BE49-F238E27FC236}">
                  <a16:creationId xmlns:a16="http://schemas.microsoft.com/office/drawing/2014/main" id="{34C10048-E7D5-5D4D-9CA6-6FF093C2D030}"/>
                </a:ext>
              </a:extLst>
            </p:cNvPr>
            <p:cNvSpPr/>
            <p:nvPr/>
          </p:nvSpPr>
          <p:spPr>
            <a:xfrm>
              <a:off x="9885284" y="5492117"/>
              <a:ext cx="216755" cy="534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1" h="21309" extrusionOk="0">
                  <a:moveTo>
                    <a:pt x="491" y="21309"/>
                  </a:moveTo>
                  <a:cubicBezTo>
                    <a:pt x="166" y="18036"/>
                    <a:pt x="-159" y="14764"/>
                    <a:pt x="85" y="12145"/>
                  </a:cubicBezTo>
                  <a:cubicBezTo>
                    <a:pt x="328" y="9527"/>
                    <a:pt x="1140" y="7563"/>
                    <a:pt x="3333" y="5273"/>
                  </a:cubicBezTo>
                  <a:cubicBezTo>
                    <a:pt x="5525" y="2982"/>
                    <a:pt x="9098" y="364"/>
                    <a:pt x="12346" y="36"/>
                  </a:cubicBezTo>
                  <a:cubicBezTo>
                    <a:pt x="15594" y="-291"/>
                    <a:pt x="18518" y="1673"/>
                    <a:pt x="21441" y="3636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25" name="Line">
              <a:extLst>
                <a:ext uri="{FF2B5EF4-FFF2-40B4-BE49-F238E27FC236}">
                  <a16:creationId xmlns:a16="http://schemas.microsoft.com/office/drawing/2014/main" id="{AAF636C7-EFCB-5746-801C-E12FF5C43E45}"/>
                </a:ext>
              </a:extLst>
            </p:cNvPr>
            <p:cNvSpPr/>
            <p:nvPr/>
          </p:nvSpPr>
          <p:spPr>
            <a:xfrm>
              <a:off x="8440408" y="5358965"/>
              <a:ext cx="1875318" cy="683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7" h="21424" extrusionOk="0">
                  <a:moveTo>
                    <a:pt x="361" y="9081"/>
                  </a:moveTo>
                  <a:cubicBezTo>
                    <a:pt x="191" y="8053"/>
                    <a:pt x="21" y="7024"/>
                    <a:pt x="2" y="6510"/>
                  </a:cubicBezTo>
                  <a:cubicBezTo>
                    <a:pt x="-17" y="5995"/>
                    <a:pt x="115" y="5995"/>
                    <a:pt x="587" y="5995"/>
                  </a:cubicBezTo>
                  <a:cubicBezTo>
                    <a:pt x="1059" y="5995"/>
                    <a:pt x="1871" y="5995"/>
                    <a:pt x="2617" y="5481"/>
                  </a:cubicBezTo>
                  <a:cubicBezTo>
                    <a:pt x="3363" y="4967"/>
                    <a:pt x="4042" y="3938"/>
                    <a:pt x="4703" y="2910"/>
                  </a:cubicBezTo>
                  <a:cubicBezTo>
                    <a:pt x="5364" y="1881"/>
                    <a:pt x="6006" y="853"/>
                    <a:pt x="6724" y="338"/>
                  </a:cubicBezTo>
                  <a:cubicBezTo>
                    <a:pt x="7441" y="-176"/>
                    <a:pt x="8234" y="-176"/>
                    <a:pt x="8970" y="853"/>
                  </a:cubicBezTo>
                  <a:cubicBezTo>
                    <a:pt x="9707" y="1881"/>
                    <a:pt x="10386" y="3938"/>
                    <a:pt x="11076" y="5481"/>
                  </a:cubicBezTo>
                  <a:cubicBezTo>
                    <a:pt x="11765" y="7024"/>
                    <a:pt x="12463" y="8053"/>
                    <a:pt x="13200" y="8824"/>
                  </a:cubicBezTo>
                  <a:cubicBezTo>
                    <a:pt x="13936" y="9595"/>
                    <a:pt x="14710" y="10110"/>
                    <a:pt x="15437" y="10367"/>
                  </a:cubicBezTo>
                  <a:cubicBezTo>
                    <a:pt x="16164" y="10624"/>
                    <a:pt x="16844" y="10624"/>
                    <a:pt x="17571" y="10881"/>
                  </a:cubicBezTo>
                  <a:cubicBezTo>
                    <a:pt x="18298" y="11138"/>
                    <a:pt x="19072" y="11653"/>
                    <a:pt x="19704" y="12167"/>
                  </a:cubicBezTo>
                  <a:cubicBezTo>
                    <a:pt x="20337" y="12681"/>
                    <a:pt x="20828" y="13195"/>
                    <a:pt x="21130" y="13710"/>
                  </a:cubicBezTo>
                  <a:cubicBezTo>
                    <a:pt x="21432" y="14224"/>
                    <a:pt x="21545" y="14738"/>
                    <a:pt x="21564" y="15767"/>
                  </a:cubicBezTo>
                  <a:cubicBezTo>
                    <a:pt x="21583" y="16795"/>
                    <a:pt x="21507" y="18338"/>
                    <a:pt x="21432" y="19367"/>
                  </a:cubicBezTo>
                  <a:cubicBezTo>
                    <a:pt x="21356" y="20395"/>
                    <a:pt x="21281" y="20910"/>
                    <a:pt x="21205" y="21424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26" name="Line">
              <a:extLst>
                <a:ext uri="{FF2B5EF4-FFF2-40B4-BE49-F238E27FC236}">
                  <a16:creationId xmlns:a16="http://schemas.microsoft.com/office/drawing/2014/main" id="{F4B5DE99-55BF-604F-8443-F36E6E81E648}"/>
                </a:ext>
              </a:extLst>
            </p:cNvPr>
            <p:cNvSpPr/>
            <p:nvPr/>
          </p:nvSpPr>
          <p:spPr>
            <a:xfrm>
              <a:off x="8417573" y="5392880"/>
              <a:ext cx="1876555" cy="484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6" extrusionOk="0">
                  <a:moveTo>
                    <a:pt x="0" y="0"/>
                  </a:moveTo>
                  <a:cubicBezTo>
                    <a:pt x="94" y="146"/>
                    <a:pt x="189" y="292"/>
                    <a:pt x="255" y="912"/>
                  </a:cubicBezTo>
                  <a:cubicBezTo>
                    <a:pt x="321" y="1532"/>
                    <a:pt x="359" y="2627"/>
                    <a:pt x="387" y="4597"/>
                  </a:cubicBezTo>
                  <a:cubicBezTo>
                    <a:pt x="416" y="6568"/>
                    <a:pt x="435" y="9414"/>
                    <a:pt x="472" y="11749"/>
                  </a:cubicBezTo>
                  <a:cubicBezTo>
                    <a:pt x="510" y="14084"/>
                    <a:pt x="567" y="15908"/>
                    <a:pt x="605" y="17003"/>
                  </a:cubicBezTo>
                  <a:cubicBezTo>
                    <a:pt x="643" y="18097"/>
                    <a:pt x="661" y="18462"/>
                    <a:pt x="690" y="18827"/>
                  </a:cubicBezTo>
                  <a:cubicBezTo>
                    <a:pt x="718" y="19192"/>
                    <a:pt x="756" y="19557"/>
                    <a:pt x="935" y="19776"/>
                  </a:cubicBezTo>
                  <a:cubicBezTo>
                    <a:pt x="1115" y="19995"/>
                    <a:pt x="1436" y="20068"/>
                    <a:pt x="1861" y="20323"/>
                  </a:cubicBezTo>
                  <a:cubicBezTo>
                    <a:pt x="2287" y="20578"/>
                    <a:pt x="2816" y="21016"/>
                    <a:pt x="3458" y="21235"/>
                  </a:cubicBezTo>
                  <a:cubicBezTo>
                    <a:pt x="4101" y="21454"/>
                    <a:pt x="4857" y="21454"/>
                    <a:pt x="5565" y="21381"/>
                  </a:cubicBezTo>
                  <a:cubicBezTo>
                    <a:pt x="6274" y="21308"/>
                    <a:pt x="6935" y="21162"/>
                    <a:pt x="7493" y="21053"/>
                  </a:cubicBezTo>
                  <a:cubicBezTo>
                    <a:pt x="8050" y="20943"/>
                    <a:pt x="8504" y="20870"/>
                    <a:pt x="9024" y="20797"/>
                  </a:cubicBezTo>
                  <a:cubicBezTo>
                    <a:pt x="9543" y="20724"/>
                    <a:pt x="10129" y="20651"/>
                    <a:pt x="10696" y="20615"/>
                  </a:cubicBezTo>
                  <a:cubicBezTo>
                    <a:pt x="11263" y="20578"/>
                    <a:pt x="11811" y="20578"/>
                    <a:pt x="12435" y="20688"/>
                  </a:cubicBezTo>
                  <a:cubicBezTo>
                    <a:pt x="13058" y="20797"/>
                    <a:pt x="13757" y="21016"/>
                    <a:pt x="14485" y="21162"/>
                  </a:cubicBezTo>
                  <a:cubicBezTo>
                    <a:pt x="15213" y="21308"/>
                    <a:pt x="15968" y="21381"/>
                    <a:pt x="16677" y="21381"/>
                  </a:cubicBezTo>
                  <a:cubicBezTo>
                    <a:pt x="17386" y="21381"/>
                    <a:pt x="18047" y="21308"/>
                    <a:pt x="18671" y="21308"/>
                  </a:cubicBezTo>
                  <a:cubicBezTo>
                    <a:pt x="19294" y="21308"/>
                    <a:pt x="19880" y="21381"/>
                    <a:pt x="20324" y="21454"/>
                  </a:cubicBezTo>
                  <a:cubicBezTo>
                    <a:pt x="20769" y="21527"/>
                    <a:pt x="21071" y="21600"/>
                    <a:pt x="21260" y="21491"/>
                  </a:cubicBezTo>
                  <a:cubicBezTo>
                    <a:pt x="21449" y="21381"/>
                    <a:pt x="21524" y="21089"/>
                    <a:pt x="21600" y="20797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27" name="Line">
              <a:extLst>
                <a:ext uri="{FF2B5EF4-FFF2-40B4-BE49-F238E27FC236}">
                  <a16:creationId xmlns:a16="http://schemas.microsoft.com/office/drawing/2014/main" id="{2448C6B3-925E-584A-BAC2-798ED27F01EB}"/>
                </a:ext>
              </a:extLst>
            </p:cNvPr>
            <p:cNvSpPr/>
            <p:nvPr/>
          </p:nvSpPr>
          <p:spPr>
            <a:xfrm>
              <a:off x="10273476" y="5417506"/>
              <a:ext cx="50203" cy="438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6" h="21600" extrusionOk="0">
                  <a:moveTo>
                    <a:pt x="2493" y="0"/>
                  </a:moveTo>
                  <a:cubicBezTo>
                    <a:pt x="1100" y="1699"/>
                    <a:pt x="-294" y="3398"/>
                    <a:pt x="54" y="5825"/>
                  </a:cubicBezTo>
                  <a:cubicBezTo>
                    <a:pt x="403" y="8252"/>
                    <a:pt x="2493" y="11407"/>
                    <a:pt x="4932" y="13874"/>
                  </a:cubicBezTo>
                  <a:cubicBezTo>
                    <a:pt x="7371" y="16342"/>
                    <a:pt x="10158" y="18121"/>
                    <a:pt x="11900" y="19213"/>
                  </a:cubicBezTo>
                  <a:cubicBezTo>
                    <a:pt x="13641" y="20306"/>
                    <a:pt x="14338" y="20710"/>
                    <a:pt x="15732" y="20993"/>
                  </a:cubicBezTo>
                  <a:cubicBezTo>
                    <a:pt x="17125" y="21276"/>
                    <a:pt x="19216" y="21438"/>
                    <a:pt x="21306" y="21600"/>
                  </a:cubicBezTo>
                </a:path>
              </a:pathLst>
            </a:custGeom>
            <a:noFill/>
            <a:ln w="2260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28" name="Line">
              <a:extLst>
                <a:ext uri="{FF2B5EF4-FFF2-40B4-BE49-F238E27FC236}">
                  <a16:creationId xmlns:a16="http://schemas.microsoft.com/office/drawing/2014/main" id="{7CB5BED5-5300-8B47-83AC-2D2F62B1CAB0}"/>
                </a:ext>
              </a:extLst>
            </p:cNvPr>
            <p:cNvSpPr/>
            <p:nvPr/>
          </p:nvSpPr>
          <p:spPr>
            <a:xfrm>
              <a:off x="1539946" y="3866526"/>
              <a:ext cx="310707" cy="1090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3" h="21586" extrusionOk="0">
                  <a:moveTo>
                    <a:pt x="16752" y="0"/>
                  </a:moveTo>
                  <a:cubicBezTo>
                    <a:pt x="13722" y="188"/>
                    <a:pt x="10693" y="377"/>
                    <a:pt x="8256" y="565"/>
                  </a:cubicBezTo>
                  <a:cubicBezTo>
                    <a:pt x="5820" y="754"/>
                    <a:pt x="3976" y="942"/>
                    <a:pt x="2725" y="1074"/>
                  </a:cubicBezTo>
                  <a:cubicBezTo>
                    <a:pt x="1473" y="1206"/>
                    <a:pt x="815" y="1282"/>
                    <a:pt x="420" y="1414"/>
                  </a:cubicBezTo>
                  <a:cubicBezTo>
                    <a:pt x="25" y="1546"/>
                    <a:pt x="-107" y="1734"/>
                    <a:pt x="91" y="2281"/>
                  </a:cubicBezTo>
                  <a:cubicBezTo>
                    <a:pt x="288" y="2827"/>
                    <a:pt x="815" y="3732"/>
                    <a:pt x="1605" y="4769"/>
                  </a:cubicBezTo>
                  <a:cubicBezTo>
                    <a:pt x="2395" y="5805"/>
                    <a:pt x="3449" y="6974"/>
                    <a:pt x="4437" y="8180"/>
                  </a:cubicBezTo>
                  <a:cubicBezTo>
                    <a:pt x="5425" y="9386"/>
                    <a:pt x="6347" y="10630"/>
                    <a:pt x="7137" y="11818"/>
                  </a:cubicBezTo>
                  <a:cubicBezTo>
                    <a:pt x="7927" y="13005"/>
                    <a:pt x="8586" y="14136"/>
                    <a:pt x="9047" y="15210"/>
                  </a:cubicBezTo>
                  <a:cubicBezTo>
                    <a:pt x="9508" y="16285"/>
                    <a:pt x="9771" y="17303"/>
                    <a:pt x="9903" y="18264"/>
                  </a:cubicBezTo>
                  <a:cubicBezTo>
                    <a:pt x="10034" y="19225"/>
                    <a:pt x="10034" y="20130"/>
                    <a:pt x="10166" y="20676"/>
                  </a:cubicBezTo>
                  <a:cubicBezTo>
                    <a:pt x="10298" y="21223"/>
                    <a:pt x="10561" y="21412"/>
                    <a:pt x="11022" y="21506"/>
                  </a:cubicBezTo>
                  <a:cubicBezTo>
                    <a:pt x="11483" y="21600"/>
                    <a:pt x="12142" y="21600"/>
                    <a:pt x="13656" y="21562"/>
                  </a:cubicBezTo>
                  <a:cubicBezTo>
                    <a:pt x="15171" y="21525"/>
                    <a:pt x="17542" y="21449"/>
                    <a:pt x="18991" y="21355"/>
                  </a:cubicBezTo>
                  <a:cubicBezTo>
                    <a:pt x="20439" y="21261"/>
                    <a:pt x="20966" y="21148"/>
                    <a:pt x="21493" y="21035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29" name="Line">
              <a:extLst>
                <a:ext uri="{FF2B5EF4-FFF2-40B4-BE49-F238E27FC236}">
                  <a16:creationId xmlns:a16="http://schemas.microsoft.com/office/drawing/2014/main" id="{8757545A-F23B-9749-86AB-1F30FB38D2E7}"/>
                </a:ext>
              </a:extLst>
            </p:cNvPr>
            <p:cNvSpPr/>
            <p:nvPr/>
          </p:nvSpPr>
          <p:spPr>
            <a:xfrm>
              <a:off x="1743768" y="5374465"/>
              <a:ext cx="346784" cy="9534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1" h="21590" extrusionOk="0">
                  <a:moveTo>
                    <a:pt x="15394" y="0"/>
                  </a:moveTo>
                  <a:cubicBezTo>
                    <a:pt x="13281" y="259"/>
                    <a:pt x="11168" y="517"/>
                    <a:pt x="9172" y="733"/>
                  </a:cubicBezTo>
                  <a:cubicBezTo>
                    <a:pt x="7177" y="949"/>
                    <a:pt x="5298" y="1121"/>
                    <a:pt x="3714" y="1358"/>
                  </a:cubicBezTo>
                  <a:cubicBezTo>
                    <a:pt x="2129" y="1595"/>
                    <a:pt x="838" y="1897"/>
                    <a:pt x="309" y="2328"/>
                  </a:cubicBezTo>
                  <a:cubicBezTo>
                    <a:pt x="-219" y="2759"/>
                    <a:pt x="16" y="3320"/>
                    <a:pt x="368" y="4333"/>
                  </a:cubicBezTo>
                  <a:cubicBezTo>
                    <a:pt x="720" y="5346"/>
                    <a:pt x="1190" y="6812"/>
                    <a:pt x="1718" y="8343"/>
                  </a:cubicBezTo>
                  <a:cubicBezTo>
                    <a:pt x="2246" y="9873"/>
                    <a:pt x="2833" y="11468"/>
                    <a:pt x="3303" y="12999"/>
                  </a:cubicBezTo>
                  <a:cubicBezTo>
                    <a:pt x="3772" y="14529"/>
                    <a:pt x="4124" y="15995"/>
                    <a:pt x="4653" y="17310"/>
                  </a:cubicBezTo>
                  <a:cubicBezTo>
                    <a:pt x="5181" y="18625"/>
                    <a:pt x="5885" y="19789"/>
                    <a:pt x="6355" y="20479"/>
                  </a:cubicBezTo>
                  <a:cubicBezTo>
                    <a:pt x="6824" y="21169"/>
                    <a:pt x="7059" y="21384"/>
                    <a:pt x="7588" y="21492"/>
                  </a:cubicBezTo>
                  <a:cubicBezTo>
                    <a:pt x="8116" y="21600"/>
                    <a:pt x="8938" y="21600"/>
                    <a:pt x="10933" y="21578"/>
                  </a:cubicBezTo>
                  <a:cubicBezTo>
                    <a:pt x="12929" y="21557"/>
                    <a:pt x="16098" y="21514"/>
                    <a:pt x="18035" y="21471"/>
                  </a:cubicBezTo>
                  <a:cubicBezTo>
                    <a:pt x="19972" y="21428"/>
                    <a:pt x="20677" y="21384"/>
                    <a:pt x="21381" y="21341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30" name="Line">
              <a:extLst>
                <a:ext uri="{FF2B5EF4-FFF2-40B4-BE49-F238E27FC236}">
                  <a16:creationId xmlns:a16="http://schemas.microsoft.com/office/drawing/2014/main" id="{1D988402-8A0B-F94F-A49F-0D0FC7EEE7AB}"/>
                </a:ext>
              </a:extLst>
            </p:cNvPr>
            <p:cNvSpPr/>
            <p:nvPr/>
          </p:nvSpPr>
          <p:spPr>
            <a:xfrm>
              <a:off x="60618" y="5819992"/>
              <a:ext cx="145011" cy="1725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5" h="21277" extrusionOk="0">
                  <a:moveTo>
                    <a:pt x="6217" y="0"/>
                  </a:moveTo>
                  <a:cubicBezTo>
                    <a:pt x="4253" y="2348"/>
                    <a:pt x="2290" y="4696"/>
                    <a:pt x="1168" y="7748"/>
                  </a:cubicBezTo>
                  <a:cubicBezTo>
                    <a:pt x="46" y="10800"/>
                    <a:pt x="-235" y="14557"/>
                    <a:pt x="186" y="16904"/>
                  </a:cubicBezTo>
                  <a:cubicBezTo>
                    <a:pt x="607" y="19252"/>
                    <a:pt x="1729" y="20191"/>
                    <a:pt x="3973" y="20778"/>
                  </a:cubicBezTo>
                  <a:cubicBezTo>
                    <a:pt x="6217" y="21365"/>
                    <a:pt x="9583" y="21600"/>
                    <a:pt x="12669" y="20543"/>
                  </a:cubicBezTo>
                  <a:cubicBezTo>
                    <a:pt x="15755" y="19487"/>
                    <a:pt x="18560" y="17139"/>
                    <a:pt x="21365" y="14791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31" name="Line">
              <a:extLst>
                <a:ext uri="{FF2B5EF4-FFF2-40B4-BE49-F238E27FC236}">
                  <a16:creationId xmlns:a16="http://schemas.microsoft.com/office/drawing/2014/main" id="{18A77413-328E-E849-A717-6106A3C913C6}"/>
                </a:ext>
              </a:extLst>
            </p:cNvPr>
            <p:cNvSpPr/>
            <p:nvPr/>
          </p:nvSpPr>
          <p:spPr>
            <a:xfrm>
              <a:off x="263726" y="5857785"/>
              <a:ext cx="118971" cy="878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4" h="21210" extrusionOk="0">
                  <a:moveTo>
                    <a:pt x="2910" y="21210"/>
                  </a:moveTo>
                  <a:cubicBezTo>
                    <a:pt x="1881" y="16155"/>
                    <a:pt x="853" y="11099"/>
                    <a:pt x="338" y="7193"/>
                  </a:cubicBezTo>
                  <a:cubicBezTo>
                    <a:pt x="-176" y="3287"/>
                    <a:pt x="-176" y="529"/>
                    <a:pt x="853" y="70"/>
                  </a:cubicBezTo>
                  <a:cubicBezTo>
                    <a:pt x="1881" y="-390"/>
                    <a:pt x="3938" y="1448"/>
                    <a:pt x="7538" y="5355"/>
                  </a:cubicBezTo>
                  <a:cubicBezTo>
                    <a:pt x="11138" y="9261"/>
                    <a:pt x="16281" y="15236"/>
                    <a:pt x="21424" y="2121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32" name="Line">
              <a:extLst>
                <a:ext uri="{FF2B5EF4-FFF2-40B4-BE49-F238E27FC236}">
                  <a16:creationId xmlns:a16="http://schemas.microsoft.com/office/drawing/2014/main" id="{3E0B4C42-1714-334D-AD26-8C623B04D8BD}"/>
                </a:ext>
              </a:extLst>
            </p:cNvPr>
            <p:cNvSpPr/>
            <p:nvPr/>
          </p:nvSpPr>
          <p:spPr>
            <a:xfrm>
              <a:off x="308442" y="5890439"/>
              <a:ext cx="62831" cy="323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655" y="15247"/>
                    <a:pt x="1309" y="8894"/>
                    <a:pt x="3273" y="5082"/>
                  </a:cubicBezTo>
                  <a:cubicBezTo>
                    <a:pt x="5236" y="1271"/>
                    <a:pt x="8509" y="0"/>
                    <a:pt x="11782" y="0"/>
                  </a:cubicBezTo>
                  <a:cubicBezTo>
                    <a:pt x="15055" y="0"/>
                    <a:pt x="18327" y="1271"/>
                    <a:pt x="21600" y="2541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33" name="Line">
              <a:extLst>
                <a:ext uri="{FF2B5EF4-FFF2-40B4-BE49-F238E27FC236}">
                  <a16:creationId xmlns:a16="http://schemas.microsoft.com/office/drawing/2014/main" id="{D1D032E6-9CD1-D940-85F1-3ED4B16F9BC8}"/>
                </a:ext>
              </a:extLst>
            </p:cNvPr>
            <p:cNvSpPr/>
            <p:nvPr/>
          </p:nvSpPr>
          <p:spPr>
            <a:xfrm>
              <a:off x="429239" y="5781651"/>
              <a:ext cx="90543" cy="209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0" h="21241" extrusionOk="0">
                  <a:moveTo>
                    <a:pt x="21400" y="21241"/>
                  </a:moveTo>
                  <a:cubicBezTo>
                    <a:pt x="15550" y="18541"/>
                    <a:pt x="9700" y="15841"/>
                    <a:pt x="5875" y="12755"/>
                  </a:cubicBezTo>
                  <a:cubicBezTo>
                    <a:pt x="2050" y="9670"/>
                    <a:pt x="250" y="6198"/>
                    <a:pt x="25" y="4077"/>
                  </a:cubicBezTo>
                  <a:cubicBezTo>
                    <a:pt x="-200" y="1955"/>
                    <a:pt x="1150" y="1184"/>
                    <a:pt x="2950" y="605"/>
                  </a:cubicBezTo>
                  <a:cubicBezTo>
                    <a:pt x="4750" y="27"/>
                    <a:pt x="7000" y="-359"/>
                    <a:pt x="9475" y="509"/>
                  </a:cubicBezTo>
                  <a:cubicBezTo>
                    <a:pt x="11950" y="1377"/>
                    <a:pt x="14650" y="3498"/>
                    <a:pt x="14650" y="5523"/>
                  </a:cubicBezTo>
                  <a:cubicBezTo>
                    <a:pt x="14650" y="7548"/>
                    <a:pt x="11950" y="9477"/>
                    <a:pt x="9700" y="10730"/>
                  </a:cubicBezTo>
                  <a:cubicBezTo>
                    <a:pt x="7450" y="11984"/>
                    <a:pt x="5650" y="12562"/>
                    <a:pt x="4300" y="12852"/>
                  </a:cubicBezTo>
                  <a:cubicBezTo>
                    <a:pt x="2950" y="13141"/>
                    <a:pt x="2050" y="13141"/>
                    <a:pt x="1150" y="13141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34" name="Line">
              <a:extLst>
                <a:ext uri="{FF2B5EF4-FFF2-40B4-BE49-F238E27FC236}">
                  <a16:creationId xmlns:a16="http://schemas.microsoft.com/office/drawing/2014/main" id="{D36429B0-3195-2A40-A7E9-95CBF3619BAF}"/>
                </a:ext>
              </a:extLst>
            </p:cNvPr>
            <p:cNvSpPr/>
            <p:nvPr/>
          </p:nvSpPr>
          <p:spPr>
            <a:xfrm>
              <a:off x="594491" y="5777820"/>
              <a:ext cx="142343" cy="1107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1" h="21289" extrusionOk="0">
                  <a:moveTo>
                    <a:pt x="2523" y="21289"/>
                  </a:moveTo>
                  <a:cubicBezTo>
                    <a:pt x="1947" y="17628"/>
                    <a:pt x="1371" y="13967"/>
                    <a:pt x="939" y="11221"/>
                  </a:cubicBezTo>
                  <a:cubicBezTo>
                    <a:pt x="507" y="8475"/>
                    <a:pt x="219" y="6645"/>
                    <a:pt x="75" y="4631"/>
                  </a:cubicBezTo>
                  <a:cubicBezTo>
                    <a:pt x="-69" y="2618"/>
                    <a:pt x="-69" y="421"/>
                    <a:pt x="651" y="55"/>
                  </a:cubicBezTo>
                  <a:cubicBezTo>
                    <a:pt x="1371" y="-311"/>
                    <a:pt x="2811" y="1153"/>
                    <a:pt x="5547" y="4631"/>
                  </a:cubicBezTo>
                  <a:cubicBezTo>
                    <a:pt x="8283" y="8109"/>
                    <a:pt x="12315" y="13601"/>
                    <a:pt x="15195" y="16530"/>
                  </a:cubicBezTo>
                  <a:cubicBezTo>
                    <a:pt x="18075" y="19458"/>
                    <a:pt x="19803" y="19825"/>
                    <a:pt x="21531" y="20191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35" name="Line">
              <a:extLst>
                <a:ext uri="{FF2B5EF4-FFF2-40B4-BE49-F238E27FC236}">
                  <a16:creationId xmlns:a16="http://schemas.microsoft.com/office/drawing/2014/main" id="{DC816966-4400-9E40-AF72-F40CEB89DDEE}"/>
                </a:ext>
              </a:extLst>
            </p:cNvPr>
            <p:cNvSpPr/>
            <p:nvPr/>
          </p:nvSpPr>
          <p:spPr>
            <a:xfrm>
              <a:off x="634019" y="5814280"/>
              <a:ext cx="91392" cy="456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5400" y="17100"/>
                    <a:pt x="10800" y="12600"/>
                    <a:pt x="14400" y="9000"/>
                  </a:cubicBezTo>
                  <a:cubicBezTo>
                    <a:pt x="18000" y="5400"/>
                    <a:pt x="19800" y="2700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36" name="Line">
              <a:extLst>
                <a:ext uri="{FF2B5EF4-FFF2-40B4-BE49-F238E27FC236}">
                  <a16:creationId xmlns:a16="http://schemas.microsoft.com/office/drawing/2014/main" id="{C0A729E8-7085-9B44-97E9-92B2A1BF5CFE}"/>
                </a:ext>
              </a:extLst>
            </p:cNvPr>
            <p:cNvSpPr/>
            <p:nvPr/>
          </p:nvSpPr>
          <p:spPr>
            <a:xfrm>
              <a:off x="820608" y="5694330"/>
              <a:ext cx="133278" cy="1218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96" h="21600" extrusionOk="0">
                  <a:moveTo>
                    <a:pt x="6693" y="0"/>
                  </a:moveTo>
                  <a:cubicBezTo>
                    <a:pt x="4564" y="2700"/>
                    <a:pt x="2434" y="5400"/>
                    <a:pt x="1217" y="8775"/>
                  </a:cubicBezTo>
                  <a:cubicBezTo>
                    <a:pt x="0" y="12150"/>
                    <a:pt x="-304" y="16200"/>
                    <a:pt x="304" y="18562"/>
                  </a:cubicBezTo>
                  <a:cubicBezTo>
                    <a:pt x="913" y="20925"/>
                    <a:pt x="2434" y="21600"/>
                    <a:pt x="5476" y="21600"/>
                  </a:cubicBezTo>
                  <a:cubicBezTo>
                    <a:pt x="8519" y="21600"/>
                    <a:pt x="13082" y="20925"/>
                    <a:pt x="15972" y="19912"/>
                  </a:cubicBezTo>
                  <a:cubicBezTo>
                    <a:pt x="18862" y="18900"/>
                    <a:pt x="20079" y="17550"/>
                    <a:pt x="21296" y="162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37" name="Line">
              <a:extLst>
                <a:ext uri="{FF2B5EF4-FFF2-40B4-BE49-F238E27FC236}">
                  <a16:creationId xmlns:a16="http://schemas.microsoft.com/office/drawing/2014/main" id="{5E62B187-7069-AA4D-A9BB-5512E4888689}"/>
                </a:ext>
              </a:extLst>
            </p:cNvPr>
            <p:cNvSpPr/>
            <p:nvPr/>
          </p:nvSpPr>
          <p:spPr>
            <a:xfrm>
              <a:off x="965309" y="5671482"/>
              <a:ext cx="91391" cy="13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38" name="Line">
              <a:extLst>
                <a:ext uri="{FF2B5EF4-FFF2-40B4-BE49-F238E27FC236}">
                  <a16:creationId xmlns:a16="http://schemas.microsoft.com/office/drawing/2014/main" id="{095FA040-3DBD-BF4D-BD8F-B380B1F0AF74}"/>
                </a:ext>
              </a:extLst>
            </p:cNvPr>
            <p:cNvSpPr/>
            <p:nvPr/>
          </p:nvSpPr>
          <p:spPr>
            <a:xfrm>
              <a:off x="1102394" y="5637211"/>
              <a:ext cx="57120" cy="114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5760"/>
                    <a:pt x="8640" y="11520"/>
                    <a:pt x="12240" y="15120"/>
                  </a:cubicBezTo>
                  <a:cubicBezTo>
                    <a:pt x="15840" y="18720"/>
                    <a:pt x="18720" y="20160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39" name="Line">
              <a:extLst>
                <a:ext uri="{FF2B5EF4-FFF2-40B4-BE49-F238E27FC236}">
                  <a16:creationId xmlns:a16="http://schemas.microsoft.com/office/drawing/2014/main" id="{0F028792-F4C1-0548-9E4B-6960A2E40A72}"/>
                </a:ext>
              </a:extLst>
            </p:cNvPr>
            <p:cNvSpPr/>
            <p:nvPr/>
          </p:nvSpPr>
          <p:spPr>
            <a:xfrm>
              <a:off x="1068123" y="5551533"/>
              <a:ext cx="91391" cy="97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700" y="17365"/>
                    <a:pt x="5400" y="13129"/>
                    <a:pt x="9000" y="9529"/>
                  </a:cubicBezTo>
                  <a:cubicBezTo>
                    <a:pt x="12600" y="5929"/>
                    <a:pt x="17100" y="2965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40" name="Line">
              <a:extLst>
                <a:ext uri="{FF2B5EF4-FFF2-40B4-BE49-F238E27FC236}">
                  <a16:creationId xmlns:a16="http://schemas.microsoft.com/office/drawing/2014/main" id="{4AB9EBAA-689E-864D-A878-9F7BF94EDBD4}"/>
                </a:ext>
              </a:extLst>
            </p:cNvPr>
            <p:cNvSpPr/>
            <p:nvPr/>
          </p:nvSpPr>
          <p:spPr>
            <a:xfrm>
              <a:off x="1228056" y="5488703"/>
              <a:ext cx="83775" cy="1127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66" extrusionOk="0">
                  <a:moveTo>
                    <a:pt x="0" y="14872"/>
                  </a:moveTo>
                  <a:cubicBezTo>
                    <a:pt x="982" y="16643"/>
                    <a:pt x="1964" y="18413"/>
                    <a:pt x="4418" y="19652"/>
                  </a:cubicBezTo>
                  <a:cubicBezTo>
                    <a:pt x="6873" y="20892"/>
                    <a:pt x="10800" y="21600"/>
                    <a:pt x="13745" y="20184"/>
                  </a:cubicBezTo>
                  <a:cubicBezTo>
                    <a:pt x="16691" y="18767"/>
                    <a:pt x="18655" y="15226"/>
                    <a:pt x="19882" y="12393"/>
                  </a:cubicBezTo>
                  <a:cubicBezTo>
                    <a:pt x="21109" y="9561"/>
                    <a:pt x="21600" y="7436"/>
                    <a:pt x="21600" y="5489"/>
                  </a:cubicBezTo>
                  <a:cubicBezTo>
                    <a:pt x="21600" y="3541"/>
                    <a:pt x="21109" y="1770"/>
                    <a:pt x="20618" y="885"/>
                  </a:cubicBezTo>
                  <a:cubicBezTo>
                    <a:pt x="20127" y="0"/>
                    <a:pt x="19636" y="0"/>
                    <a:pt x="19145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41" name="Line">
              <a:extLst>
                <a:ext uri="{FF2B5EF4-FFF2-40B4-BE49-F238E27FC236}">
                  <a16:creationId xmlns:a16="http://schemas.microsoft.com/office/drawing/2014/main" id="{E9369DA5-3EEF-4A40-93D2-19430EC8345B}"/>
                </a:ext>
              </a:extLst>
            </p:cNvPr>
            <p:cNvSpPr/>
            <p:nvPr/>
          </p:nvSpPr>
          <p:spPr>
            <a:xfrm>
              <a:off x="1330870" y="5568669"/>
              <a:ext cx="51408" cy="165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5600" y="4966"/>
                    <a:pt x="11200" y="9931"/>
                    <a:pt x="14800" y="13531"/>
                  </a:cubicBezTo>
                  <a:cubicBezTo>
                    <a:pt x="18400" y="17131"/>
                    <a:pt x="20000" y="19366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42" name="Line">
              <a:extLst>
                <a:ext uri="{FF2B5EF4-FFF2-40B4-BE49-F238E27FC236}">
                  <a16:creationId xmlns:a16="http://schemas.microsoft.com/office/drawing/2014/main" id="{D35F4C5D-FFF3-AB4E-93A3-916602B1C3E6}"/>
                </a:ext>
              </a:extLst>
            </p:cNvPr>
            <p:cNvSpPr/>
            <p:nvPr/>
          </p:nvSpPr>
          <p:spPr>
            <a:xfrm>
              <a:off x="154221" y="3946492"/>
              <a:ext cx="62831" cy="119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43" name="Line">
              <a:extLst>
                <a:ext uri="{FF2B5EF4-FFF2-40B4-BE49-F238E27FC236}">
                  <a16:creationId xmlns:a16="http://schemas.microsoft.com/office/drawing/2014/main" id="{59835012-2BE6-5C49-AB61-63036BBD2FE3}"/>
                </a:ext>
              </a:extLst>
            </p:cNvPr>
            <p:cNvSpPr/>
            <p:nvPr/>
          </p:nvSpPr>
          <p:spPr>
            <a:xfrm>
              <a:off x="97102" y="3866526"/>
              <a:ext cx="177069" cy="114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555" y="17640"/>
                    <a:pt x="5110" y="13680"/>
                    <a:pt x="8710" y="10080"/>
                  </a:cubicBezTo>
                  <a:cubicBezTo>
                    <a:pt x="12310" y="6480"/>
                    <a:pt x="16955" y="3240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44" name="Line">
              <a:extLst>
                <a:ext uri="{FF2B5EF4-FFF2-40B4-BE49-F238E27FC236}">
                  <a16:creationId xmlns:a16="http://schemas.microsoft.com/office/drawing/2014/main" id="{73BBC109-183E-2045-B4E1-20B3D2502B3B}"/>
                </a:ext>
              </a:extLst>
            </p:cNvPr>
            <p:cNvSpPr/>
            <p:nvPr/>
          </p:nvSpPr>
          <p:spPr>
            <a:xfrm>
              <a:off x="360502" y="3900557"/>
              <a:ext cx="125009" cy="154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8" h="21370" extrusionOk="0">
                  <a:moveTo>
                    <a:pt x="1852" y="21370"/>
                  </a:moveTo>
                  <a:cubicBezTo>
                    <a:pt x="1197" y="15575"/>
                    <a:pt x="543" y="9780"/>
                    <a:pt x="215" y="5960"/>
                  </a:cubicBezTo>
                  <a:cubicBezTo>
                    <a:pt x="-112" y="2141"/>
                    <a:pt x="-112" y="297"/>
                    <a:pt x="543" y="33"/>
                  </a:cubicBezTo>
                  <a:cubicBezTo>
                    <a:pt x="1197" y="-230"/>
                    <a:pt x="2506" y="1087"/>
                    <a:pt x="6106" y="3590"/>
                  </a:cubicBezTo>
                  <a:cubicBezTo>
                    <a:pt x="9706" y="6092"/>
                    <a:pt x="15597" y="9780"/>
                    <a:pt x="21488" y="13468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45" name="Line">
              <a:extLst>
                <a:ext uri="{FF2B5EF4-FFF2-40B4-BE49-F238E27FC236}">
                  <a16:creationId xmlns:a16="http://schemas.microsoft.com/office/drawing/2014/main" id="{8D7A748F-8378-1A4E-91F3-3B885600E169}"/>
                </a:ext>
              </a:extLst>
            </p:cNvPr>
            <p:cNvSpPr/>
            <p:nvPr/>
          </p:nvSpPr>
          <p:spPr>
            <a:xfrm>
              <a:off x="376984" y="3917933"/>
              <a:ext cx="97103" cy="514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5082" y="16800"/>
                    <a:pt x="10165" y="12000"/>
                    <a:pt x="13765" y="8400"/>
                  </a:cubicBezTo>
                  <a:cubicBezTo>
                    <a:pt x="17365" y="4800"/>
                    <a:pt x="19482" y="2400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46" name="Line">
              <a:extLst>
                <a:ext uri="{FF2B5EF4-FFF2-40B4-BE49-F238E27FC236}">
                  <a16:creationId xmlns:a16="http://schemas.microsoft.com/office/drawing/2014/main" id="{ECB03D90-6EB4-9043-B801-7AC4E78C6200}"/>
                </a:ext>
              </a:extLst>
            </p:cNvPr>
            <p:cNvSpPr/>
            <p:nvPr/>
          </p:nvSpPr>
          <p:spPr>
            <a:xfrm>
              <a:off x="564987" y="3809407"/>
              <a:ext cx="119208" cy="1542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1" h="21600" extrusionOk="0">
                  <a:moveTo>
                    <a:pt x="6162" y="0"/>
                  </a:moveTo>
                  <a:cubicBezTo>
                    <a:pt x="4474" y="800"/>
                    <a:pt x="2787" y="1600"/>
                    <a:pt x="1605" y="2667"/>
                  </a:cubicBezTo>
                  <a:cubicBezTo>
                    <a:pt x="424" y="3733"/>
                    <a:pt x="-251" y="5067"/>
                    <a:pt x="86" y="6133"/>
                  </a:cubicBezTo>
                  <a:cubicBezTo>
                    <a:pt x="424" y="7200"/>
                    <a:pt x="1774" y="8000"/>
                    <a:pt x="4980" y="8933"/>
                  </a:cubicBezTo>
                  <a:cubicBezTo>
                    <a:pt x="8186" y="9867"/>
                    <a:pt x="13249" y="10933"/>
                    <a:pt x="16286" y="12000"/>
                  </a:cubicBezTo>
                  <a:cubicBezTo>
                    <a:pt x="19324" y="13067"/>
                    <a:pt x="20336" y="14133"/>
                    <a:pt x="20843" y="15333"/>
                  </a:cubicBezTo>
                  <a:cubicBezTo>
                    <a:pt x="21349" y="16533"/>
                    <a:pt x="21349" y="17867"/>
                    <a:pt x="19493" y="18933"/>
                  </a:cubicBezTo>
                  <a:cubicBezTo>
                    <a:pt x="17637" y="20000"/>
                    <a:pt x="13924" y="20800"/>
                    <a:pt x="10211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47" name="Line">
              <a:extLst>
                <a:ext uri="{FF2B5EF4-FFF2-40B4-BE49-F238E27FC236}">
                  <a16:creationId xmlns:a16="http://schemas.microsoft.com/office/drawing/2014/main" id="{8EF75370-1C45-854B-9499-4C14B4B09649}"/>
                </a:ext>
              </a:extLst>
            </p:cNvPr>
            <p:cNvSpPr/>
            <p:nvPr/>
          </p:nvSpPr>
          <p:spPr>
            <a:xfrm>
              <a:off x="725409" y="3792271"/>
              <a:ext cx="74256" cy="148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48" name="Line">
              <a:extLst>
                <a:ext uri="{FF2B5EF4-FFF2-40B4-BE49-F238E27FC236}">
                  <a16:creationId xmlns:a16="http://schemas.microsoft.com/office/drawing/2014/main" id="{05531E6F-D3A1-4B4F-BBEA-F451499162CA}"/>
                </a:ext>
              </a:extLst>
            </p:cNvPr>
            <p:cNvSpPr/>
            <p:nvPr/>
          </p:nvSpPr>
          <p:spPr>
            <a:xfrm>
              <a:off x="811995" y="3758000"/>
              <a:ext cx="176162" cy="130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9" h="21451" extrusionOk="0">
                  <a:moveTo>
                    <a:pt x="1979" y="0"/>
                  </a:moveTo>
                  <a:cubicBezTo>
                    <a:pt x="1283" y="5635"/>
                    <a:pt x="586" y="11270"/>
                    <a:pt x="237" y="14870"/>
                  </a:cubicBezTo>
                  <a:cubicBezTo>
                    <a:pt x="-111" y="18470"/>
                    <a:pt x="-111" y="20035"/>
                    <a:pt x="470" y="20817"/>
                  </a:cubicBezTo>
                  <a:cubicBezTo>
                    <a:pt x="1050" y="21600"/>
                    <a:pt x="2212" y="21600"/>
                    <a:pt x="5231" y="21130"/>
                  </a:cubicBezTo>
                  <a:cubicBezTo>
                    <a:pt x="8250" y="20661"/>
                    <a:pt x="13128" y="19722"/>
                    <a:pt x="16147" y="18939"/>
                  </a:cubicBezTo>
                  <a:cubicBezTo>
                    <a:pt x="19166" y="18157"/>
                    <a:pt x="20328" y="17530"/>
                    <a:pt x="21489" y="16904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49" name="Line">
              <a:extLst>
                <a:ext uri="{FF2B5EF4-FFF2-40B4-BE49-F238E27FC236}">
                  <a16:creationId xmlns:a16="http://schemas.microsoft.com/office/drawing/2014/main" id="{8EB3CC12-8448-A34D-A901-EB4EAAA3D625}"/>
                </a:ext>
              </a:extLst>
            </p:cNvPr>
            <p:cNvSpPr/>
            <p:nvPr/>
          </p:nvSpPr>
          <p:spPr>
            <a:xfrm>
              <a:off x="0" y="4466274"/>
              <a:ext cx="159933" cy="130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86" extrusionOk="0">
                  <a:moveTo>
                    <a:pt x="0" y="0"/>
                  </a:moveTo>
                  <a:cubicBezTo>
                    <a:pt x="257" y="5635"/>
                    <a:pt x="514" y="11270"/>
                    <a:pt x="771" y="14870"/>
                  </a:cubicBezTo>
                  <a:cubicBezTo>
                    <a:pt x="1029" y="18470"/>
                    <a:pt x="1286" y="20035"/>
                    <a:pt x="2057" y="20817"/>
                  </a:cubicBezTo>
                  <a:cubicBezTo>
                    <a:pt x="2829" y="21600"/>
                    <a:pt x="4114" y="21600"/>
                    <a:pt x="7071" y="20661"/>
                  </a:cubicBezTo>
                  <a:cubicBezTo>
                    <a:pt x="10029" y="19722"/>
                    <a:pt x="14657" y="17843"/>
                    <a:pt x="17357" y="16278"/>
                  </a:cubicBezTo>
                  <a:cubicBezTo>
                    <a:pt x="20057" y="14713"/>
                    <a:pt x="20829" y="13461"/>
                    <a:pt x="21600" y="12209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50" name="Line">
              <a:extLst>
                <a:ext uri="{FF2B5EF4-FFF2-40B4-BE49-F238E27FC236}">
                  <a16:creationId xmlns:a16="http://schemas.microsoft.com/office/drawing/2014/main" id="{FC557A70-E98E-0D43-AF52-23F3D4745E16}"/>
                </a:ext>
              </a:extLst>
            </p:cNvPr>
            <p:cNvSpPr/>
            <p:nvPr/>
          </p:nvSpPr>
          <p:spPr>
            <a:xfrm>
              <a:off x="148509" y="4420579"/>
              <a:ext cx="91391" cy="1028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950" y="6000"/>
                    <a:pt x="9900" y="12000"/>
                    <a:pt x="13500" y="15600"/>
                  </a:cubicBezTo>
                  <a:cubicBezTo>
                    <a:pt x="17100" y="19200"/>
                    <a:pt x="19350" y="20400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51" name="Line">
              <a:extLst>
                <a:ext uri="{FF2B5EF4-FFF2-40B4-BE49-F238E27FC236}">
                  <a16:creationId xmlns:a16="http://schemas.microsoft.com/office/drawing/2014/main" id="{FE963BE4-9ECD-3C45-AA3B-4172D3D5EEDB}"/>
                </a:ext>
              </a:extLst>
            </p:cNvPr>
            <p:cNvSpPr/>
            <p:nvPr/>
          </p:nvSpPr>
          <p:spPr>
            <a:xfrm>
              <a:off x="240249" y="4323477"/>
              <a:ext cx="113889" cy="2056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1" h="21600" extrusionOk="0">
                  <a:moveTo>
                    <a:pt x="19056" y="21600"/>
                  </a:moveTo>
                  <a:cubicBezTo>
                    <a:pt x="14099" y="18400"/>
                    <a:pt x="9142" y="15200"/>
                    <a:pt x="6132" y="13200"/>
                  </a:cubicBezTo>
                  <a:cubicBezTo>
                    <a:pt x="3122" y="11200"/>
                    <a:pt x="2060" y="10400"/>
                    <a:pt x="1174" y="9500"/>
                  </a:cubicBezTo>
                  <a:cubicBezTo>
                    <a:pt x="289" y="8600"/>
                    <a:pt x="-419" y="7600"/>
                    <a:pt x="289" y="7000"/>
                  </a:cubicBezTo>
                  <a:cubicBezTo>
                    <a:pt x="997" y="6400"/>
                    <a:pt x="3122" y="6200"/>
                    <a:pt x="6840" y="5100"/>
                  </a:cubicBezTo>
                  <a:cubicBezTo>
                    <a:pt x="10558" y="4000"/>
                    <a:pt x="15870" y="2000"/>
                    <a:pt x="21181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52" name="Line">
              <a:extLst>
                <a:ext uri="{FF2B5EF4-FFF2-40B4-BE49-F238E27FC236}">
                  <a16:creationId xmlns:a16="http://schemas.microsoft.com/office/drawing/2014/main" id="{0C6D1FE8-685A-3E4E-A364-6348902BD87C}"/>
                </a:ext>
              </a:extLst>
            </p:cNvPr>
            <p:cNvSpPr/>
            <p:nvPr/>
          </p:nvSpPr>
          <p:spPr>
            <a:xfrm>
              <a:off x="285594" y="4437714"/>
              <a:ext cx="91391" cy="34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53" name="Line">
              <a:extLst>
                <a:ext uri="{FF2B5EF4-FFF2-40B4-BE49-F238E27FC236}">
                  <a16:creationId xmlns:a16="http://schemas.microsoft.com/office/drawing/2014/main" id="{D0A18BF3-205E-3D4A-A8C0-BFB8C1372B18}"/>
                </a:ext>
              </a:extLst>
            </p:cNvPr>
            <p:cNvSpPr/>
            <p:nvPr/>
          </p:nvSpPr>
          <p:spPr>
            <a:xfrm>
              <a:off x="416967" y="4363460"/>
              <a:ext cx="137087" cy="89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00" extrusionOk="0">
                  <a:moveTo>
                    <a:pt x="0" y="0"/>
                  </a:moveTo>
                  <a:cubicBezTo>
                    <a:pt x="900" y="4500"/>
                    <a:pt x="1800" y="9000"/>
                    <a:pt x="3000" y="13050"/>
                  </a:cubicBezTo>
                  <a:cubicBezTo>
                    <a:pt x="4200" y="17100"/>
                    <a:pt x="5700" y="20700"/>
                    <a:pt x="8550" y="21150"/>
                  </a:cubicBezTo>
                  <a:cubicBezTo>
                    <a:pt x="11400" y="21600"/>
                    <a:pt x="15600" y="18900"/>
                    <a:pt x="18000" y="16875"/>
                  </a:cubicBezTo>
                  <a:cubicBezTo>
                    <a:pt x="20400" y="14850"/>
                    <a:pt x="21000" y="13500"/>
                    <a:pt x="21600" y="1215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54" name="Line">
              <a:extLst>
                <a:ext uri="{FF2B5EF4-FFF2-40B4-BE49-F238E27FC236}">
                  <a16:creationId xmlns:a16="http://schemas.microsoft.com/office/drawing/2014/main" id="{B11C2E95-6F02-4F44-9FB3-BCB0B2C43A30}"/>
                </a:ext>
              </a:extLst>
            </p:cNvPr>
            <p:cNvSpPr/>
            <p:nvPr/>
          </p:nvSpPr>
          <p:spPr>
            <a:xfrm>
              <a:off x="434103" y="4346325"/>
              <a:ext cx="68544" cy="514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55" name="Line">
              <a:extLst>
                <a:ext uri="{FF2B5EF4-FFF2-40B4-BE49-F238E27FC236}">
                  <a16:creationId xmlns:a16="http://schemas.microsoft.com/office/drawing/2014/main" id="{0D36E6FD-7B29-5A4A-9531-1901230FAB0B}"/>
                </a:ext>
              </a:extLst>
            </p:cNvPr>
            <p:cNvSpPr/>
            <p:nvPr/>
          </p:nvSpPr>
          <p:spPr>
            <a:xfrm>
              <a:off x="434103" y="4260646"/>
              <a:ext cx="102815" cy="74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56" name="Line">
              <a:extLst>
                <a:ext uri="{FF2B5EF4-FFF2-40B4-BE49-F238E27FC236}">
                  <a16:creationId xmlns:a16="http://schemas.microsoft.com/office/drawing/2014/main" id="{F192C0D4-19DD-D647-B76C-9ACFA8FC7433}"/>
                </a:ext>
              </a:extLst>
            </p:cNvPr>
            <p:cNvSpPr/>
            <p:nvPr/>
          </p:nvSpPr>
          <p:spPr>
            <a:xfrm>
              <a:off x="659470" y="4283494"/>
              <a:ext cx="123059" cy="92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8" h="21087" extrusionOk="0">
                  <a:moveTo>
                    <a:pt x="543" y="0"/>
                  </a:moveTo>
                  <a:cubicBezTo>
                    <a:pt x="210" y="4752"/>
                    <a:pt x="-122" y="9504"/>
                    <a:pt x="44" y="12960"/>
                  </a:cubicBezTo>
                  <a:cubicBezTo>
                    <a:pt x="210" y="16416"/>
                    <a:pt x="875" y="18576"/>
                    <a:pt x="3035" y="19872"/>
                  </a:cubicBezTo>
                  <a:cubicBezTo>
                    <a:pt x="5195" y="21168"/>
                    <a:pt x="8850" y="21600"/>
                    <a:pt x="12173" y="20304"/>
                  </a:cubicBezTo>
                  <a:cubicBezTo>
                    <a:pt x="15496" y="19008"/>
                    <a:pt x="18487" y="15984"/>
                    <a:pt x="21478" y="1296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57" name="Line">
              <a:extLst>
                <a:ext uri="{FF2B5EF4-FFF2-40B4-BE49-F238E27FC236}">
                  <a16:creationId xmlns:a16="http://schemas.microsoft.com/office/drawing/2014/main" id="{4E74310A-7B9E-DB49-91C3-01923551660A}"/>
                </a:ext>
              </a:extLst>
            </p:cNvPr>
            <p:cNvSpPr/>
            <p:nvPr/>
          </p:nvSpPr>
          <p:spPr>
            <a:xfrm>
              <a:off x="805376" y="4180680"/>
              <a:ext cx="57120" cy="88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87" extrusionOk="0">
                  <a:moveTo>
                    <a:pt x="0" y="17923"/>
                  </a:moveTo>
                  <a:cubicBezTo>
                    <a:pt x="2880" y="19302"/>
                    <a:pt x="5760" y="20681"/>
                    <a:pt x="9000" y="21140"/>
                  </a:cubicBezTo>
                  <a:cubicBezTo>
                    <a:pt x="12240" y="21600"/>
                    <a:pt x="15840" y="21140"/>
                    <a:pt x="18000" y="17464"/>
                  </a:cubicBezTo>
                  <a:cubicBezTo>
                    <a:pt x="20160" y="13787"/>
                    <a:pt x="20880" y="6894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58" name="Line">
              <a:extLst>
                <a:ext uri="{FF2B5EF4-FFF2-40B4-BE49-F238E27FC236}">
                  <a16:creationId xmlns:a16="http://schemas.microsoft.com/office/drawing/2014/main" id="{B9654F76-951F-7346-9A16-C16A6C884DF2}"/>
                </a:ext>
              </a:extLst>
            </p:cNvPr>
            <p:cNvSpPr/>
            <p:nvPr/>
          </p:nvSpPr>
          <p:spPr>
            <a:xfrm>
              <a:off x="879630" y="4237798"/>
              <a:ext cx="57120" cy="1256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5040" y="5891"/>
                    <a:pt x="10080" y="11782"/>
                    <a:pt x="13680" y="15382"/>
                  </a:cubicBezTo>
                  <a:cubicBezTo>
                    <a:pt x="17280" y="18982"/>
                    <a:pt x="19440" y="20291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59" name="Line">
              <a:extLst>
                <a:ext uri="{FF2B5EF4-FFF2-40B4-BE49-F238E27FC236}">
                  <a16:creationId xmlns:a16="http://schemas.microsoft.com/office/drawing/2014/main" id="{6709B75F-BEF6-E24F-9E0C-DDDC04FFB8FB}"/>
                </a:ext>
              </a:extLst>
            </p:cNvPr>
            <p:cNvSpPr/>
            <p:nvPr/>
          </p:nvSpPr>
          <p:spPr>
            <a:xfrm>
              <a:off x="1011004" y="4180680"/>
              <a:ext cx="91391" cy="887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78" extrusionOk="0">
                  <a:moveTo>
                    <a:pt x="2700" y="0"/>
                  </a:moveTo>
                  <a:cubicBezTo>
                    <a:pt x="1350" y="2250"/>
                    <a:pt x="0" y="4500"/>
                    <a:pt x="0" y="7650"/>
                  </a:cubicBezTo>
                  <a:cubicBezTo>
                    <a:pt x="0" y="10800"/>
                    <a:pt x="1350" y="14850"/>
                    <a:pt x="3150" y="17550"/>
                  </a:cubicBezTo>
                  <a:cubicBezTo>
                    <a:pt x="4950" y="20250"/>
                    <a:pt x="7200" y="21600"/>
                    <a:pt x="10125" y="20700"/>
                  </a:cubicBezTo>
                  <a:cubicBezTo>
                    <a:pt x="13050" y="19800"/>
                    <a:pt x="16650" y="16650"/>
                    <a:pt x="18675" y="14850"/>
                  </a:cubicBezTo>
                  <a:cubicBezTo>
                    <a:pt x="20700" y="13050"/>
                    <a:pt x="21150" y="12600"/>
                    <a:pt x="21600" y="1215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60" name="Line">
              <a:extLst>
                <a:ext uri="{FF2B5EF4-FFF2-40B4-BE49-F238E27FC236}">
                  <a16:creationId xmlns:a16="http://schemas.microsoft.com/office/drawing/2014/main" id="{664B5383-4547-5941-A239-50AD5CE30471}"/>
                </a:ext>
              </a:extLst>
            </p:cNvPr>
            <p:cNvSpPr/>
            <p:nvPr/>
          </p:nvSpPr>
          <p:spPr>
            <a:xfrm>
              <a:off x="1119530" y="4112137"/>
              <a:ext cx="108527" cy="100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76" extrusionOk="0">
                  <a:moveTo>
                    <a:pt x="0" y="0"/>
                  </a:moveTo>
                  <a:cubicBezTo>
                    <a:pt x="379" y="4000"/>
                    <a:pt x="758" y="8000"/>
                    <a:pt x="2463" y="11600"/>
                  </a:cubicBezTo>
                  <a:cubicBezTo>
                    <a:pt x="4168" y="15200"/>
                    <a:pt x="7200" y="18400"/>
                    <a:pt x="9663" y="20000"/>
                  </a:cubicBezTo>
                  <a:cubicBezTo>
                    <a:pt x="12126" y="21600"/>
                    <a:pt x="14021" y="21600"/>
                    <a:pt x="15916" y="19800"/>
                  </a:cubicBezTo>
                  <a:cubicBezTo>
                    <a:pt x="17811" y="18000"/>
                    <a:pt x="19705" y="14400"/>
                    <a:pt x="21600" y="108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61" name="Line">
              <a:extLst>
                <a:ext uri="{FF2B5EF4-FFF2-40B4-BE49-F238E27FC236}">
                  <a16:creationId xmlns:a16="http://schemas.microsoft.com/office/drawing/2014/main" id="{BFC3E143-D210-E647-990C-79016CA291E7}"/>
                </a:ext>
              </a:extLst>
            </p:cNvPr>
            <p:cNvSpPr/>
            <p:nvPr/>
          </p:nvSpPr>
          <p:spPr>
            <a:xfrm>
              <a:off x="1256615" y="4037882"/>
              <a:ext cx="119951" cy="1178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29" extrusionOk="0">
                  <a:moveTo>
                    <a:pt x="0" y="0"/>
                  </a:moveTo>
                  <a:cubicBezTo>
                    <a:pt x="343" y="3429"/>
                    <a:pt x="686" y="6857"/>
                    <a:pt x="2057" y="10457"/>
                  </a:cubicBezTo>
                  <a:cubicBezTo>
                    <a:pt x="3429" y="14057"/>
                    <a:pt x="5829" y="17829"/>
                    <a:pt x="8057" y="19714"/>
                  </a:cubicBezTo>
                  <a:cubicBezTo>
                    <a:pt x="10286" y="21600"/>
                    <a:pt x="12343" y="21600"/>
                    <a:pt x="14571" y="20400"/>
                  </a:cubicBezTo>
                  <a:cubicBezTo>
                    <a:pt x="16800" y="19200"/>
                    <a:pt x="19200" y="16800"/>
                    <a:pt x="21600" y="144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62" name="Line">
              <a:extLst>
                <a:ext uri="{FF2B5EF4-FFF2-40B4-BE49-F238E27FC236}">
                  <a16:creationId xmlns:a16="http://schemas.microsoft.com/office/drawing/2014/main" id="{32EE0FDA-EB8B-8A46-B511-0F8F36BCD0F1}"/>
                </a:ext>
              </a:extLst>
            </p:cNvPr>
            <p:cNvSpPr/>
            <p:nvPr/>
          </p:nvSpPr>
          <p:spPr>
            <a:xfrm>
              <a:off x="1296599" y="4003611"/>
              <a:ext cx="51408" cy="62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63" name="Line">
              <a:extLst>
                <a:ext uri="{FF2B5EF4-FFF2-40B4-BE49-F238E27FC236}">
                  <a16:creationId xmlns:a16="http://schemas.microsoft.com/office/drawing/2014/main" id="{2F253646-BE6A-3E43-AC65-750FB3136303}"/>
                </a:ext>
              </a:extLst>
            </p:cNvPr>
            <p:cNvSpPr/>
            <p:nvPr/>
          </p:nvSpPr>
          <p:spPr>
            <a:xfrm>
              <a:off x="1268039" y="3912221"/>
              <a:ext cx="114239" cy="913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64" name="Line">
              <a:extLst>
                <a:ext uri="{FF2B5EF4-FFF2-40B4-BE49-F238E27FC236}">
                  <a16:creationId xmlns:a16="http://schemas.microsoft.com/office/drawing/2014/main" id="{CFF09994-3F06-C647-8932-7915DD6F5FA8}"/>
                </a:ext>
              </a:extLst>
            </p:cNvPr>
            <p:cNvSpPr/>
            <p:nvPr/>
          </p:nvSpPr>
          <p:spPr>
            <a:xfrm>
              <a:off x="1576579" y="382273"/>
              <a:ext cx="567284" cy="2724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2" h="21582" extrusionOk="0">
                  <a:moveTo>
                    <a:pt x="16412" y="0"/>
                  </a:moveTo>
                  <a:cubicBezTo>
                    <a:pt x="14468" y="60"/>
                    <a:pt x="12524" y="121"/>
                    <a:pt x="10436" y="204"/>
                  </a:cubicBezTo>
                  <a:cubicBezTo>
                    <a:pt x="8348" y="287"/>
                    <a:pt x="6116" y="392"/>
                    <a:pt x="4388" y="520"/>
                  </a:cubicBezTo>
                  <a:cubicBezTo>
                    <a:pt x="2660" y="649"/>
                    <a:pt x="1436" y="799"/>
                    <a:pt x="752" y="1109"/>
                  </a:cubicBezTo>
                  <a:cubicBezTo>
                    <a:pt x="68" y="1418"/>
                    <a:pt x="-76" y="1885"/>
                    <a:pt x="32" y="2376"/>
                  </a:cubicBezTo>
                  <a:cubicBezTo>
                    <a:pt x="140" y="2866"/>
                    <a:pt x="500" y="3379"/>
                    <a:pt x="788" y="3861"/>
                  </a:cubicBezTo>
                  <a:cubicBezTo>
                    <a:pt x="1076" y="4344"/>
                    <a:pt x="1292" y="4797"/>
                    <a:pt x="1616" y="5264"/>
                  </a:cubicBezTo>
                  <a:cubicBezTo>
                    <a:pt x="1940" y="5732"/>
                    <a:pt x="2372" y="6215"/>
                    <a:pt x="2732" y="6705"/>
                  </a:cubicBezTo>
                  <a:cubicBezTo>
                    <a:pt x="3092" y="7195"/>
                    <a:pt x="3380" y="7693"/>
                    <a:pt x="3668" y="8175"/>
                  </a:cubicBezTo>
                  <a:cubicBezTo>
                    <a:pt x="3956" y="8658"/>
                    <a:pt x="4244" y="9126"/>
                    <a:pt x="4532" y="9518"/>
                  </a:cubicBezTo>
                  <a:cubicBezTo>
                    <a:pt x="4820" y="9910"/>
                    <a:pt x="5108" y="10227"/>
                    <a:pt x="5432" y="10589"/>
                  </a:cubicBezTo>
                  <a:cubicBezTo>
                    <a:pt x="5756" y="10951"/>
                    <a:pt x="6116" y="11358"/>
                    <a:pt x="6440" y="11765"/>
                  </a:cubicBezTo>
                  <a:cubicBezTo>
                    <a:pt x="6764" y="12173"/>
                    <a:pt x="7052" y="12580"/>
                    <a:pt x="7448" y="13040"/>
                  </a:cubicBezTo>
                  <a:cubicBezTo>
                    <a:pt x="7844" y="13500"/>
                    <a:pt x="8348" y="14013"/>
                    <a:pt x="8744" y="14473"/>
                  </a:cubicBezTo>
                  <a:cubicBezTo>
                    <a:pt x="9140" y="14933"/>
                    <a:pt x="9428" y="15340"/>
                    <a:pt x="9644" y="15725"/>
                  </a:cubicBezTo>
                  <a:cubicBezTo>
                    <a:pt x="9860" y="16109"/>
                    <a:pt x="10004" y="16472"/>
                    <a:pt x="10148" y="16826"/>
                  </a:cubicBezTo>
                  <a:cubicBezTo>
                    <a:pt x="10292" y="17180"/>
                    <a:pt x="10436" y="17527"/>
                    <a:pt x="10544" y="17874"/>
                  </a:cubicBezTo>
                  <a:cubicBezTo>
                    <a:pt x="10652" y="18221"/>
                    <a:pt x="10724" y="18568"/>
                    <a:pt x="10832" y="18908"/>
                  </a:cubicBezTo>
                  <a:cubicBezTo>
                    <a:pt x="10940" y="19247"/>
                    <a:pt x="11084" y="19579"/>
                    <a:pt x="11228" y="19903"/>
                  </a:cubicBezTo>
                  <a:cubicBezTo>
                    <a:pt x="11372" y="20227"/>
                    <a:pt x="11516" y="20544"/>
                    <a:pt x="11660" y="20785"/>
                  </a:cubicBezTo>
                  <a:cubicBezTo>
                    <a:pt x="11804" y="21027"/>
                    <a:pt x="11948" y="21193"/>
                    <a:pt x="12308" y="21321"/>
                  </a:cubicBezTo>
                  <a:cubicBezTo>
                    <a:pt x="12668" y="21449"/>
                    <a:pt x="13244" y="21540"/>
                    <a:pt x="14216" y="21570"/>
                  </a:cubicBezTo>
                  <a:cubicBezTo>
                    <a:pt x="15188" y="21600"/>
                    <a:pt x="16556" y="21570"/>
                    <a:pt x="17600" y="21540"/>
                  </a:cubicBezTo>
                  <a:cubicBezTo>
                    <a:pt x="18644" y="21509"/>
                    <a:pt x="19364" y="21479"/>
                    <a:pt x="19976" y="21464"/>
                  </a:cubicBezTo>
                  <a:cubicBezTo>
                    <a:pt x="20588" y="21449"/>
                    <a:pt x="21092" y="21449"/>
                    <a:pt x="21308" y="21404"/>
                  </a:cubicBezTo>
                  <a:cubicBezTo>
                    <a:pt x="21524" y="21359"/>
                    <a:pt x="21452" y="21268"/>
                    <a:pt x="21380" y="21178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65" name="Line">
              <a:extLst>
                <a:ext uri="{FF2B5EF4-FFF2-40B4-BE49-F238E27FC236}">
                  <a16:creationId xmlns:a16="http://schemas.microsoft.com/office/drawing/2014/main" id="{8ED31E98-6DFD-C149-970A-2DD9D94D8F61}"/>
                </a:ext>
              </a:extLst>
            </p:cNvPr>
            <p:cNvSpPr/>
            <p:nvPr/>
          </p:nvSpPr>
          <p:spPr>
            <a:xfrm>
              <a:off x="246801" y="2877544"/>
              <a:ext cx="142074" cy="1379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2" h="21143" extrusionOk="0">
                  <a:moveTo>
                    <a:pt x="12448" y="9759"/>
                  </a:moveTo>
                  <a:cubicBezTo>
                    <a:pt x="9643" y="8592"/>
                    <a:pt x="6838" y="7424"/>
                    <a:pt x="4734" y="6402"/>
                  </a:cubicBezTo>
                  <a:cubicBezTo>
                    <a:pt x="2630" y="5381"/>
                    <a:pt x="1228" y="4505"/>
                    <a:pt x="526" y="4797"/>
                  </a:cubicBezTo>
                  <a:cubicBezTo>
                    <a:pt x="-175" y="5089"/>
                    <a:pt x="-175" y="6548"/>
                    <a:pt x="526" y="8592"/>
                  </a:cubicBezTo>
                  <a:cubicBezTo>
                    <a:pt x="1228" y="10635"/>
                    <a:pt x="2630" y="13262"/>
                    <a:pt x="4734" y="15451"/>
                  </a:cubicBezTo>
                  <a:cubicBezTo>
                    <a:pt x="6838" y="17640"/>
                    <a:pt x="9643" y="19392"/>
                    <a:pt x="11747" y="20267"/>
                  </a:cubicBezTo>
                  <a:cubicBezTo>
                    <a:pt x="13851" y="21143"/>
                    <a:pt x="15254" y="21143"/>
                    <a:pt x="16656" y="21143"/>
                  </a:cubicBezTo>
                  <a:cubicBezTo>
                    <a:pt x="18059" y="21143"/>
                    <a:pt x="19461" y="21143"/>
                    <a:pt x="20303" y="18808"/>
                  </a:cubicBezTo>
                  <a:cubicBezTo>
                    <a:pt x="21144" y="16473"/>
                    <a:pt x="21425" y="11802"/>
                    <a:pt x="19321" y="8154"/>
                  </a:cubicBezTo>
                  <a:cubicBezTo>
                    <a:pt x="17217" y="4505"/>
                    <a:pt x="12729" y="1878"/>
                    <a:pt x="9783" y="711"/>
                  </a:cubicBezTo>
                  <a:cubicBezTo>
                    <a:pt x="6838" y="-457"/>
                    <a:pt x="5435" y="-165"/>
                    <a:pt x="4454" y="1440"/>
                  </a:cubicBezTo>
                  <a:cubicBezTo>
                    <a:pt x="3472" y="3046"/>
                    <a:pt x="2911" y="5965"/>
                    <a:pt x="2350" y="8884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66" name="Line">
              <a:extLst>
                <a:ext uri="{FF2B5EF4-FFF2-40B4-BE49-F238E27FC236}">
                  <a16:creationId xmlns:a16="http://schemas.microsoft.com/office/drawing/2014/main" id="{9063C5DB-567B-DC4C-ABA7-DA3DC0C8BB1E}"/>
                </a:ext>
              </a:extLst>
            </p:cNvPr>
            <p:cNvSpPr/>
            <p:nvPr/>
          </p:nvSpPr>
          <p:spPr>
            <a:xfrm>
              <a:off x="294805" y="2719284"/>
              <a:ext cx="173571" cy="1191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3" h="21447" extrusionOk="0">
                  <a:moveTo>
                    <a:pt x="21403" y="21447"/>
                  </a:moveTo>
                  <a:cubicBezTo>
                    <a:pt x="16003" y="19047"/>
                    <a:pt x="10603" y="16647"/>
                    <a:pt x="7081" y="14247"/>
                  </a:cubicBezTo>
                  <a:cubicBezTo>
                    <a:pt x="3560" y="11847"/>
                    <a:pt x="1916" y="9447"/>
                    <a:pt x="977" y="7390"/>
                  </a:cubicBezTo>
                  <a:cubicBezTo>
                    <a:pt x="38" y="5333"/>
                    <a:pt x="-197" y="3618"/>
                    <a:pt x="155" y="2247"/>
                  </a:cubicBezTo>
                  <a:cubicBezTo>
                    <a:pt x="507" y="876"/>
                    <a:pt x="1446" y="-153"/>
                    <a:pt x="2268" y="18"/>
                  </a:cubicBezTo>
                  <a:cubicBezTo>
                    <a:pt x="3090" y="190"/>
                    <a:pt x="3794" y="1561"/>
                    <a:pt x="4851" y="3790"/>
                  </a:cubicBezTo>
                  <a:cubicBezTo>
                    <a:pt x="5907" y="6018"/>
                    <a:pt x="7316" y="9104"/>
                    <a:pt x="8490" y="11333"/>
                  </a:cubicBezTo>
                  <a:cubicBezTo>
                    <a:pt x="9664" y="13561"/>
                    <a:pt x="10603" y="14933"/>
                    <a:pt x="12012" y="14590"/>
                  </a:cubicBezTo>
                  <a:cubicBezTo>
                    <a:pt x="13420" y="14247"/>
                    <a:pt x="15299" y="12190"/>
                    <a:pt x="16238" y="10133"/>
                  </a:cubicBezTo>
                  <a:cubicBezTo>
                    <a:pt x="17177" y="8076"/>
                    <a:pt x="17177" y="6018"/>
                    <a:pt x="17177" y="3961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67" name="Line">
              <a:extLst>
                <a:ext uri="{FF2B5EF4-FFF2-40B4-BE49-F238E27FC236}">
                  <a16:creationId xmlns:a16="http://schemas.microsoft.com/office/drawing/2014/main" id="{31F39704-ED0D-804C-B543-5C7BCF79F928}"/>
                </a:ext>
              </a:extLst>
            </p:cNvPr>
            <p:cNvSpPr/>
            <p:nvPr/>
          </p:nvSpPr>
          <p:spPr>
            <a:xfrm>
              <a:off x="397928" y="2587062"/>
              <a:ext cx="110431" cy="756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34" h="20923" extrusionOk="0">
                  <a:moveTo>
                    <a:pt x="366" y="0"/>
                  </a:moveTo>
                  <a:cubicBezTo>
                    <a:pt x="0" y="2634"/>
                    <a:pt x="-366" y="5268"/>
                    <a:pt x="732" y="8693"/>
                  </a:cubicBezTo>
                  <a:cubicBezTo>
                    <a:pt x="1831" y="12117"/>
                    <a:pt x="4393" y="16332"/>
                    <a:pt x="6773" y="18702"/>
                  </a:cubicBezTo>
                  <a:cubicBezTo>
                    <a:pt x="9153" y="21073"/>
                    <a:pt x="11349" y="21600"/>
                    <a:pt x="13729" y="20020"/>
                  </a:cubicBezTo>
                  <a:cubicBezTo>
                    <a:pt x="16109" y="18439"/>
                    <a:pt x="18671" y="14751"/>
                    <a:pt x="19953" y="11854"/>
                  </a:cubicBezTo>
                  <a:cubicBezTo>
                    <a:pt x="21234" y="8956"/>
                    <a:pt x="21234" y="6849"/>
                    <a:pt x="21234" y="4741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68" name="Line">
              <a:extLst>
                <a:ext uri="{FF2B5EF4-FFF2-40B4-BE49-F238E27FC236}">
                  <a16:creationId xmlns:a16="http://schemas.microsoft.com/office/drawing/2014/main" id="{D59C7D41-1284-1C4A-BCF1-044F6D2F0C4C}"/>
                </a:ext>
              </a:extLst>
            </p:cNvPr>
            <p:cNvSpPr/>
            <p:nvPr/>
          </p:nvSpPr>
          <p:spPr>
            <a:xfrm>
              <a:off x="416967" y="2512808"/>
              <a:ext cx="142799" cy="39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5760" y="5143"/>
                    <a:pt x="11520" y="10286"/>
                    <a:pt x="15120" y="13886"/>
                  </a:cubicBezTo>
                  <a:cubicBezTo>
                    <a:pt x="18720" y="17486"/>
                    <a:pt x="20160" y="19543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69" name="Line">
              <a:extLst>
                <a:ext uri="{FF2B5EF4-FFF2-40B4-BE49-F238E27FC236}">
                  <a16:creationId xmlns:a16="http://schemas.microsoft.com/office/drawing/2014/main" id="{DE81E460-AA37-7E41-A8FA-CB1CF4DB45E9}"/>
                </a:ext>
              </a:extLst>
            </p:cNvPr>
            <p:cNvSpPr/>
            <p:nvPr/>
          </p:nvSpPr>
          <p:spPr>
            <a:xfrm>
              <a:off x="491222" y="2449977"/>
              <a:ext cx="25047" cy="79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96" h="21600" extrusionOk="0">
                  <a:moveTo>
                    <a:pt x="0" y="21600"/>
                  </a:moveTo>
                  <a:cubicBezTo>
                    <a:pt x="7714" y="16971"/>
                    <a:pt x="15429" y="12343"/>
                    <a:pt x="18514" y="8743"/>
                  </a:cubicBezTo>
                  <a:cubicBezTo>
                    <a:pt x="21600" y="5143"/>
                    <a:pt x="20057" y="2571"/>
                    <a:pt x="18514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70" name="Line">
              <a:extLst>
                <a:ext uri="{FF2B5EF4-FFF2-40B4-BE49-F238E27FC236}">
                  <a16:creationId xmlns:a16="http://schemas.microsoft.com/office/drawing/2014/main" id="{8492EAAA-8517-FE44-99BC-B16B8F2CEF52}"/>
                </a:ext>
              </a:extLst>
            </p:cNvPr>
            <p:cNvSpPr/>
            <p:nvPr/>
          </p:nvSpPr>
          <p:spPr>
            <a:xfrm>
              <a:off x="411256" y="2398570"/>
              <a:ext cx="194205" cy="456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5506" y="7200"/>
                    <a:pt x="11012" y="14400"/>
                    <a:pt x="14612" y="18000"/>
                  </a:cubicBezTo>
                  <a:cubicBezTo>
                    <a:pt x="18212" y="21600"/>
                    <a:pt x="19906" y="21600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71" name="Line">
              <a:extLst>
                <a:ext uri="{FF2B5EF4-FFF2-40B4-BE49-F238E27FC236}">
                  <a16:creationId xmlns:a16="http://schemas.microsoft.com/office/drawing/2014/main" id="{90039200-1EA1-2846-88B9-CB4A5AECB346}"/>
                </a:ext>
              </a:extLst>
            </p:cNvPr>
            <p:cNvSpPr/>
            <p:nvPr/>
          </p:nvSpPr>
          <p:spPr>
            <a:xfrm>
              <a:off x="508358" y="2272908"/>
              <a:ext cx="122676" cy="96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7" h="21095" extrusionOk="0">
                  <a:moveTo>
                    <a:pt x="0" y="12462"/>
                  </a:moveTo>
                  <a:cubicBezTo>
                    <a:pt x="2618" y="14954"/>
                    <a:pt x="5236" y="17446"/>
                    <a:pt x="7691" y="19108"/>
                  </a:cubicBezTo>
                  <a:cubicBezTo>
                    <a:pt x="10145" y="20769"/>
                    <a:pt x="12436" y="21600"/>
                    <a:pt x="14891" y="20769"/>
                  </a:cubicBezTo>
                  <a:cubicBezTo>
                    <a:pt x="17345" y="19938"/>
                    <a:pt x="19964" y="17446"/>
                    <a:pt x="20782" y="13708"/>
                  </a:cubicBezTo>
                  <a:cubicBezTo>
                    <a:pt x="21600" y="9969"/>
                    <a:pt x="20618" y="4985"/>
                    <a:pt x="19636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72" name="Line">
              <a:extLst>
                <a:ext uri="{FF2B5EF4-FFF2-40B4-BE49-F238E27FC236}">
                  <a16:creationId xmlns:a16="http://schemas.microsoft.com/office/drawing/2014/main" id="{806753AB-D363-DB4F-A3CE-ABB50C94A471}"/>
                </a:ext>
              </a:extLst>
            </p:cNvPr>
            <p:cNvSpPr/>
            <p:nvPr/>
          </p:nvSpPr>
          <p:spPr>
            <a:xfrm>
              <a:off x="548341" y="2244349"/>
              <a:ext cx="17137" cy="1028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4400" y="14400"/>
                    <a:pt x="7200" y="7200"/>
                    <a:pt x="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73" name="Line">
              <a:extLst>
                <a:ext uri="{FF2B5EF4-FFF2-40B4-BE49-F238E27FC236}">
                  <a16:creationId xmlns:a16="http://schemas.microsoft.com/office/drawing/2014/main" id="{7462B59A-16A8-8E4B-898C-DC0F9F68D71F}"/>
                </a:ext>
              </a:extLst>
            </p:cNvPr>
            <p:cNvSpPr/>
            <p:nvPr/>
          </p:nvSpPr>
          <p:spPr>
            <a:xfrm>
              <a:off x="496934" y="2192942"/>
              <a:ext cx="1" cy="108527"/>
            </a:xfrm>
            <a:prstGeom prst="ellipse">
              <a:avLst/>
            </a:pr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74" name="Line">
              <a:extLst>
                <a:ext uri="{FF2B5EF4-FFF2-40B4-BE49-F238E27FC236}">
                  <a16:creationId xmlns:a16="http://schemas.microsoft.com/office/drawing/2014/main" id="{158A876F-48C3-5E46-8157-EA9CA6DEAA29}"/>
                </a:ext>
              </a:extLst>
            </p:cNvPr>
            <p:cNvSpPr/>
            <p:nvPr/>
          </p:nvSpPr>
          <p:spPr>
            <a:xfrm>
              <a:off x="531205" y="2067281"/>
              <a:ext cx="119102" cy="137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7" h="21600" extrusionOk="0">
                  <a:moveTo>
                    <a:pt x="0" y="0"/>
                  </a:moveTo>
                  <a:cubicBezTo>
                    <a:pt x="0" y="1500"/>
                    <a:pt x="0" y="3000"/>
                    <a:pt x="171" y="4500"/>
                  </a:cubicBezTo>
                  <a:cubicBezTo>
                    <a:pt x="343" y="6000"/>
                    <a:pt x="686" y="7500"/>
                    <a:pt x="2914" y="7950"/>
                  </a:cubicBezTo>
                  <a:cubicBezTo>
                    <a:pt x="5143" y="8400"/>
                    <a:pt x="9257" y="7800"/>
                    <a:pt x="12343" y="7350"/>
                  </a:cubicBezTo>
                  <a:cubicBezTo>
                    <a:pt x="15429" y="6900"/>
                    <a:pt x="17486" y="6600"/>
                    <a:pt x="19029" y="7050"/>
                  </a:cubicBezTo>
                  <a:cubicBezTo>
                    <a:pt x="20571" y="7500"/>
                    <a:pt x="21600" y="8700"/>
                    <a:pt x="21429" y="11250"/>
                  </a:cubicBezTo>
                  <a:cubicBezTo>
                    <a:pt x="21257" y="13800"/>
                    <a:pt x="19886" y="17700"/>
                    <a:pt x="18514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75" name="Line">
              <a:extLst>
                <a:ext uri="{FF2B5EF4-FFF2-40B4-BE49-F238E27FC236}">
                  <a16:creationId xmlns:a16="http://schemas.microsoft.com/office/drawing/2014/main" id="{422C7B7E-9277-3D42-B0FD-5CAD458CFBEB}"/>
                </a:ext>
              </a:extLst>
            </p:cNvPr>
            <p:cNvSpPr/>
            <p:nvPr/>
          </p:nvSpPr>
          <p:spPr>
            <a:xfrm>
              <a:off x="588324" y="1953043"/>
              <a:ext cx="125663" cy="17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76" name="Line">
              <a:extLst>
                <a:ext uri="{FF2B5EF4-FFF2-40B4-BE49-F238E27FC236}">
                  <a16:creationId xmlns:a16="http://schemas.microsoft.com/office/drawing/2014/main" id="{3230E2CF-A166-134C-961E-E2F0B80F7576}"/>
                </a:ext>
              </a:extLst>
            </p:cNvPr>
            <p:cNvSpPr/>
            <p:nvPr/>
          </p:nvSpPr>
          <p:spPr>
            <a:xfrm>
              <a:off x="565477" y="1850229"/>
              <a:ext cx="28560" cy="159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880" y="15686"/>
                    <a:pt x="5760" y="9771"/>
                    <a:pt x="9360" y="6171"/>
                  </a:cubicBezTo>
                  <a:cubicBezTo>
                    <a:pt x="12960" y="2571"/>
                    <a:pt x="17280" y="1286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77" name="Line">
              <a:extLst>
                <a:ext uri="{FF2B5EF4-FFF2-40B4-BE49-F238E27FC236}">
                  <a16:creationId xmlns:a16="http://schemas.microsoft.com/office/drawing/2014/main" id="{3BC78B91-D687-D340-8E27-1352E4BF29DA}"/>
                </a:ext>
              </a:extLst>
            </p:cNvPr>
            <p:cNvSpPr/>
            <p:nvPr/>
          </p:nvSpPr>
          <p:spPr>
            <a:xfrm>
              <a:off x="606944" y="1707431"/>
              <a:ext cx="141314" cy="137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5" h="21600" extrusionOk="0">
                  <a:moveTo>
                    <a:pt x="19647" y="21600"/>
                  </a:moveTo>
                  <a:cubicBezTo>
                    <a:pt x="15327" y="20400"/>
                    <a:pt x="11007" y="19200"/>
                    <a:pt x="7695" y="17100"/>
                  </a:cubicBezTo>
                  <a:cubicBezTo>
                    <a:pt x="4383" y="15000"/>
                    <a:pt x="2079" y="12000"/>
                    <a:pt x="927" y="9750"/>
                  </a:cubicBezTo>
                  <a:cubicBezTo>
                    <a:pt x="-225" y="7500"/>
                    <a:pt x="-225" y="6000"/>
                    <a:pt x="495" y="4950"/>
                  </a:cubicBezTo>
                  <a:cubicBezTo>
                    <a:pt x="1215" y="3900"/>
                    <a:pt x="2655" y="3300"/>
                    <a:pt x="3807" y="3900"/>
                  </a:cubicBezTo>
                  <a:cubicBezTo>
                    <a:pt x="4959" y="4500"/>
                    <a:pt x="5823" y="6300"/>
                    <a:pt x="6687" y="7950"/>
                  </a:cubicBezTo>
                  <a:cubicBezTo>
                    <a:pt x="7551" y="9600"/>
                    <a:pt x="8415" y="11100"/>
                    <a:pt x="9279" y="12750"/>
                  </a:cubicBezTo>
                  <a:cubicBezTo>
                    <a:pt x="10143" y="14400"/>
                    <a:pt x="11007" y="16200"/>
                    <a:pt x="11871" y="16500"/>
                  </a:cubicBezTo>
                  <a:cubicBezTo>
                    <a:pt x="12735" y="16800"/>
                    <a:pt x="13599" y="15600"/>
                    <a:pt x="15183" y="12600"/>
                  </a:cubicBezTo>
                  <a:cubicBezTo>
                    <a:pt x="16767" y="9600"/>
                    <a:pt x="19071" y="4800"/>
                    <a:pt x="21375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78" name="Line">
              <a:extLst>
                <a:ext uri="{FF2B5EF4-FFF2-40B4-BE49-F238E27FC236}">
                  <a16:creationId xmlns:a16="http://schemas.microsoft.com/office/drawing/2014/main" id="{9F2417E9-2023-DD4C-B84B-71835821B8E0}"/>
                </a:ext>
              </a:extLst>
            </p:cNvPr>
            <p:cNvSpPr/>
            <p:nvPr/>
          </p:nvSpPr>
          <p:spPr>
            <a:xfrm>
              <a:off x="669331" y="1570346"/>
              <a:ext cx="147470" cy="108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77" h="21600" extrusionOk="0">
                  <a:moveTo>
                    <a:pt x="17076" y="21600"/>
                  </a:moveTo>
                  <a:cubicBezTo>
                    <a:pt x="13248" y="19326"/>
                    <a:pt x="9420" y="17053"/>
                    <a:pt x="6959" y="15158"/>
                  </a:cubicBezTo>
                  <a:cubicBezTo>
                    <a:pt x="4499" y="13263"/>
                    <a:pt x="3405" y="11747"/>
                    <a:pt x="2174" y="9853"/>
                  </a:cubicBezTo>
                  <a:cubicBezTo>
                    <a:pt x="944" y="7958"/>
                    <a:pt x="-423" y="5684"/>
                    <a:pt x="124" y="4547"/>
                  </a:cubicBezTo>
                  <a:cubicBezTo>
                    <a:pt x="671" y="3411"/>
                    <a:pt x="3131" y="3411"/>
                    <a:pt x="6959" y="2842"/>
                  </a:cubicBezTo>
                  <a:cubicBezTo>
                    <a:pt x="10787" y="2274"/>
                    <a:pt x="15982" y="1137"/>
                    <a:pt x="21177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79" name="Line">
              <a:extLst>
                <a:ext uri="{FF2B5EF4-FFF2-40B4-BE49-F238E27FC236}">
                  <a16:creationId xmlns:a16="http://schemas.microsoft.com/office/drawing/2014/main" id="{2DCBFEE4-4EFC-394A-83E1-652B15599393}"/>
                </a:ext>
              </a:extLst>
            </p:cNvPr>
            <p:cNvSpPr/>
            <p:nvPr/>
          </p:nvSpPr>
          <p:spPr>
            <a:xfrm>
              <a:off x="713986" y="1547498"/>
              <a:ext cx="22848" cy="119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80" name="Line">
              <a:extLst>
                <a:ext uri="{FF2B5EF4-FFF2-40B4-BE49-F238E27FC236}">
                  <a16:creationId xmlns:a16="http://schemas.microsoft.com/office/drawing/2014/main" id="{475BB59B-5837-B14B-9798-C33F5D3FA243}"/>
                </a:ext>
              </a:extLst>
            </p:cNvPr>
            <p:cNvSpPr/>
            <p:nvPr/>
          </p:nvSpPr>
          <p:spPr>
            <a:xfrm>
              <a:off x="662579" y="1421837"/>
              <a:ext cx="165646" cy="28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81" name="Line">
              <a:extLst>
                <a:ext uri="{FF2B5EF4-FFF2-40B4-BE49-F238E27FC236}">
                  <a16:creationId xmlns:a16="http://schemas.microsoft.com/office/drawing/2014/main" id="{97C99E1A-92B9-9342-9F81-9329B9EEAD64}"/>
                </a:ext>
              </a:extLst>
            </p:cNvPr>
            <p:cNvSpPr/>
            <p:nvPr/>
          </p:nvSpPr>
          <p:spPr>
            <a:xfrm>
              <a:off x="645443" y="1324735"/>
              <a:ext cx="34272" cy="165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82" name="Line">
              <a:extLst>
                <a:ext uri="{FF2B5EF4-FFF2-40B4-BE49-F238E27FC236}">
                  <a16:creationId xmlns:a16="http://schemas.microsoft.com/office/drawing/2014/main" id="{48A85335-98B8-6942-B9EF-A54B612D994B}"/>
                </a:ext>
              </a:extLst>
            </p:cNvPr>
            <p:cNvSpPr/>
            <p:nvPr/>
          </p:nvSpPr>
          <p:spPr>
            <a:xfrm>
              <a:off x="691138" y="1239056"/>
              <a:ext cx="182782" cy="514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6075" y="7200"/>
                    <a:pt x="12150" y="14400"/>
                    <a:pt x="15750" y="18000"/>
                  </a:cubicBezTo>
                  <a:cubicBezTo>
                    <a:pt x="19350" y="21600"/>
                    <a:pt x="20475" y="21600"/>
                    <a:pt x="21600" y="21600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83" name="Line">
              <a:extLst>
                <a:ext uri="{FF2B5EF4-FFF2-40B4-BE49-F238E27FC236}">
                  <a16:creationId xmlns:a16="http://schemas.microsoft.com/office/drawing/2014/main" id="{9302C930-A502-AE4F-9573-A8A6E58AF68D}"/>
                </a:ext>
              </a:extLst>
            </p:cNvPr>
            <p:cNvSpPr/>
            <p:nvPr/>
          </p:nvSpPr>
          <p:spPr>
            <a:xfrm>
              <a:off x="751934" y="1081763"/>
              <a:ext cx="162976" cy="1126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10" h="20958" extrusionOk="0">
                  <a:moveTo>
                    <a:pt x="3944" y="8007"/>
                  </a:moveTo>
                  <a:cubicBezTo>
                    <a:pt x="3944" y="9778"/>
                    <a:pt x="3944" y="11548"/>
                    <a:pt x="5907" y="13850"/>
                  </a:cubicBezTo>
                  <a:cubicBezTo>
                    <a:pt x="7871" y="16152"/>
                    <a:pt x="11798" y="18984"/>
                    <a:pt x="14376" y="20224"/>
                  </a:cubicBezTo>
                  <a:cubicBezTo>
                    <a:pt x="16953" y="21463"/>
                    <a:pt x="18180" y="21109"/>
                    <a:pt x="19285" y="19338"/>
                  </a:cubicBezTo>
                  <a:cubicBezTo>
                    <a:pt x="20389" y="17568"/>
                    <a:pt x="21371" y="14381"/>
                    <a:pt x="20880" y="11017"/>
                  </a:cubicBezTo>
                  <a:cubicBezTo>
                    <a:pt x="20389" y="7653"/>
                    <a:pt x="18426" y="4112"/>
                    <a:pt x="15357" y="2165"/>
                  </a:cubicBezTo>
                  <a:cubicBezTo>
                    <a:pt x="12289" y="217"/>
                    <a:pt x="8116" y="-137"/>
                    <a:pt x="5294" y="40"/>
                  </a:cubicBezTo>
                  <a:cubicBezTo>
                    <a:pt x="2471" y="217"/>
                    <a:pt x="998" y="925"/>
                    <a:pt x="385" y="1988"/>
                  </a:cubicBezTo>
                  <a:cubicBezTo>
                    <a:pt x="-229" y="3050"/>
                    <a:pt x="16" y="4466"/>
                    <a:pt x="262" y="5883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  <p:sp>
          <p:nvSpPr>
            <p:cNvPr id="384" name="Line">
              <a:extLst>
                <a:ext uri="{FF2B5EF4-FFF2-40B4-BE49-F238E27FC236}">
                  <a16:creationId xmlns:a16="http://schemas.microsoft.com/office/drawing/2014/main" id="{CD1E60C7-C2C8-6740-A1E0-C36A0470F140}"/>
                </a:ext>
              </a:extLst>
            </p:cNvPr>
            <p:cNvSpPr/>
            <p:nvPr/>
          </p:nvSpPr>
          <p:spPr>
            <a:xfrm>
              <a:off x="775822" y="758158"/>
              <a:ext cx="188090" cy="2866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8" h="21540" extrusionOk="0">
                  <a:moveTo>
                    <a:pt x="18905" y="21540"/>
                  </a:moveTo>
                  <a:cubicBezTo>
                    <a:pt x="15449" y="20825"/>
                    <a:pt x="11993" y="20110"/>
                    <a:pt x="9725" y="19466"/>
                  </a:cubicBezTo>
                  <a:cubicBezTo>
                    <a:pt x="7457" y="18822"/>
                    <a:pt x="6377" y="18250"/>
                    <a:pt x="5513" y="17678"/>
                  </a:cubicBezTo>
                  <a:cubicBezTo>
                    <a:pt x="4649" y="17106"/>
                    <a:pt x="4001" y="16533"/>
                    <a:pt x="4325" y="16247"/>
                  </a:cubicBezTo>
                  <a:cubicBezTo>
                    <a:pt x="4649" y="15961"/>
                    <a:pt x="5945" y="15961"/>
                    <a:pt x="7889" y="15961"/>
                  </a:cubicBezTo>
                  <a:cubicBezTo>
                    <a:pt x="9833" y="15961"/>
                    <a:pt x="12425" y="15961"/>
                    <a:pt x="14261" y="15818"/>
                  </a:cubicBezTo>
                  <a:cubicBezTo>
                    <a:pt x="16097" y="15675"/>
                    <a:pt x="17177" y="15389"/>
                    <a:pt x="18257" y="14817"/>
                  </a:cubicBezTo>
                  <a:cubicBezTo>
                    <a:pt x="19337" y="14245"/>
                    <a:pt x="20417" y="13386"/>
                    <a:pt x="20957" y="12600"/>
                  </a:cubicBezTo>
                  <a:cubicBezTo>
                    <a:pt x="21497" y="11813"/>
                    <a:pt x="21497" y="11098"/>
                    <a:pt x="20741" y="10168"/>
                  </a:cubicBezTo>
                  <a:cubicBezTo>
                    <a:pt x="19985" y="9238"/>
                    <a:pt x="18473" y="8094"/>
                    <a:pt x="15449" y="6520"/>
                  </a:cubicBezTo>
                  <a:cubicBezTo>
                    <a:pt x="12425" y="4947"/>
                    <a:pt x="7889" y="2944"/>
                    <a:pt x="4757" y="1728"/>
                  </a:cubicBezTo>
                  <a:cubicBezTo>
                    <a:pt x="1625" y="512"/>
                    <a:pt x="-103" y="83"/>
                    <a:pt x="5" y="12"/>
                  </a:cubicBezTo>
                  <a:cubicBezTo>
                    <a:pt x="113" y="-60"/>
                    <a:pt x="2057" y="226"/>
                    <a:pt x="4001" y="512"/>
                  </a:cubicBezTo>
                </a:path>
              </a:pathLst>
            </a:custGeom>
            <a:noFill/>
            <a:ln w="26211" cap="rnd">
              <a:solidFill>
                <a:schemeClr val="tx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16">
                <a:defRPr sz="1200" b="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633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1676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0" y="204370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ja-JP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AWS</a:t>
            </a:r>
            <a:r>
              <a:rPr lang="ja-JP" altLang="en-US" sz="2800">
                <a:latin typeface="Microsoft YaHei" panose="020B0503020204020204" pitchFamily="34" charset="-122"/>
                <a:ea typeface="Microsoft YaHei" panose="020B0503020204020204" pitchFamily="34" charset="-122"/>
              </a:rPr>
              <a:t>上微服务参考架构</a:t>
            </a:r>
            <a:endParaRPr lang="zh-CN" altLang="en-US" sz="2800" b="1" dirty="0">
              <a:solidFill>
                <a:srgbClr val="283296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6" y="341171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385" name="Group 100">
            <a:extLst>
              <a:ext uri="{FF2B5EF4-FFF2-40B4-BE49-F238E27FC236}">
                <a16:creationId xmlns:a16="http://schemas.microsoft.com/office/drawing/2014/main" id="{319524C6-AA34-4C44-969F-30AADC52BA4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35866" y="1811466"/>
            <a:ext cx="180574" cy="354821"/>
            <a:chOff x="3688" y="778"/>
            <a:chExt cx="371" cy="729"/>
          </a:xfrm>
          <a:solidFill>
            <a:schemeClr val="tx1"/>
          </a:solidFill>
        </p:grpSpPr>
        <p:sp>
          <p:nvSpPr>
            <p:cNvPr id="386" name="Freeform 101">
              <a:extLst>
                <a:ext uri="{FF2B5EF4-FFF2-40B4-BE49-F238E27FC236}">
                  <a16:creationId xmlns:a16="http://schemas.microsoft.com/office/drawing/2014/main" id="{09835B3A-D814-B446-9EDE-E715EF296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8" y="778"/>
              <a:ext cx="371" cy="729"/>
            </a:xfrm>
            <a:custGeom>
              <a:avLst/>
              <a:gdLst>
                <a:gd name="T0" fmla="*/ 176 w 176"/>
                <a:gd name="T1" fmla="*/ 79 h 347"/>
                <a:gd name="T2" fmla="*/ 176 w 176"/>
                <a:gd name="T3" fmla="*/ 53 h 347"/>
                <a:gd name="T4" fmla="*/ 176 w 176"/>
                <a:gd name="T5" fmla="*/ 18 h 347"/>
                <a:gd name="T6" fmla="*/ 158 w 176"/>
                <a:gd name="T7" fmla="*/ 0 h 347"/>
                <a:gd name="T8" fmla="*/ 18 w 176"/>
                <a:gd name="T9" fmla="*/ 0 h 347"/>
                <a:gd name="T10" fmla="*/ 0 w 176"/>
                <a:gd name="T11" fmla="*/ 18 h 347"/>
                <a:gd name="T12" fmla="*/ 0 w 176"/>
                <a:gd name="T13" fmla="*/ 53 h 347"/>
                <a:gd name="T14" fmla="*/ 0 w 176"/>
                <a:gd name="T15" fmla="*/ 306 h 347"/>
                <a:gd name="T16" fmla="*/ 0 w 176"/>
                <a:gd name="T17" fmla="*/ 330 h 347"/>
                <a:gd name="T18" fmla="*/ 18 w 176"/>
                <a:gd name="T19" fmla="*/ 347 h 347"/>
                <a:gd name="T20" fmla="*/ 158 w 176"/>
                <a:gd name="T21" fmla="*/ 347 h 347"/>
                <a:gd name="T22" fmla="*/ 176 w 176"/>
                <a:gd name="T23" fmla="*/ 330 h 347"/>
                <a:gd name="T24" fmla="*/ 176 w 176"/>
                <a:gd name="T25" fmla="*/ 306 h 347"/>
                <a:gd name="T26" fmla="*/ 176 w 176"/>
                <a:gd name="T27" fmla="*/ 284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6" h="347">
                  <a:moveTo>
                    <a:pt x="176" y="79"/>
                  </a:moveTo>
                  <a:cubicBezTo>
                    <a:pt x="176" y="53"/>
                    <a:pt x="176" y="53"/>
                    <a:pt x="176" y="53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8"/>
                    <a:pt x="168" y="0"/>
                    <a:pt x="15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306"/>
                    <a:pt x="0" y="306"/>
                    <a:pt x="0" y="306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0" y="339"/>
                    <a:pt x="8" y="347"/>
                    <a:pt x="18" y="347"/>
                  </a:cubicBezTo>
                  <a:cubicBezTo>
                    <a:pt x="158" y="347"/>
                    <a:pt x="158" y="347"/>
                    <a:pt x="158" y="347"/>
                  </a:cubicBezTo>
                  <a:cubicBezTo>
                    <a:pt x="168" y="347"/>
                    <a:pt x="176" y="339"/>
                    <a:pt x="176" y="330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76" y="284"/>
                    <a:pt x="176" y="284"/>
                    <a:pt x="176" y="284"/>
                  </a:cubicBez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 type="none" w="med" len="sm"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387" name="Freeform 102">
              <a:extLst>
                <a:ext uri="{FF2B5EF4-FFF2-40B4-BE49-F238E27FC236}">
                  <a16:creationId xmlns:a16="http://schemas.microsoft.com/office/drawing/2014/main" id="{1553F9C2-A7D2-3549-BD50-AE9928017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8" y="881"/>
              <a:ext cx="371" cy="540"/>
            </a:xfrm>
            <a:custGeom>
              <a:avLst/>
              <a:gdLst>
                <a:gd name="T0" fmla="*/ 371 w 371"/>
                <a:gd name="T1" fmla="*/ 493 h 540"/>
                <a:gd name="T2" fmla="*/ 371 w 371"/>
                <a:gd name="T3" fmla="*/ 540 h 540"/>
                <a:gd name="T4" fmla="*/ 0 w 371"/>
                <a:gd name="T5" fmla="*/ 540 h 540"/>
                <a:gd name="T6" fmla="*/ 0 w 371"/>
                <a:gd name="T7" fmla="*/ 0 h 540"/>
                <a:gd name="T8" fmla="*/ 371 w 371"/>
                <a:gd name="T9" fmla="*/ 0 h 540"/>
                <a:gd name="T10" fmla="*/ 371 w 371"/>
                <a:gd name="T11" fmla="*/ 51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1" h="540">
                  <a:moveTo>
                    <a:pt x="371" y="493"/>
                  </a:moveTo>
                  <a:lnTo>
                    <a:pt x="371" y="540"/>
                  </a:lnTo>
                  <a:lnTo>
                    <a:pt x="0" y="540"/>
                  </a:lnTo>
                  <a:lnTo>
                    <a:pt x="0" y="0"/>
                  </a:lnTo>
                  <a:lnTo>
                    <a:pt x="371" y="0"/>
                  </a:lnTo>
                  <a:lnTo>
                    <a:pt x="371" y="510"/>
                  </a:lnTo>
                </a:path>
              </a:pathLst>
            </a:custGeom>
            <a:grpFill/>
            <a:ln w="19050" cap="rnd">
              <a:solidFill>
                <a:srgbClr val="FFC000"/>
              </a:solidFill>
              <a:prstDash val="solid"/>
              <a:round/>
              <a:headEnd type="none" w="med" len="sm"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388" name="Line 103">
              <a:extLst>
                <a:ext uri="{FF2B5EF4-FFF2-40B4-BE49-F238E27FC236}">
                  <a16:creationId xmlns:a16="http://schemas.microsoft.com/office/drawing/2014/main" id="{72F8CAA8-9623-114A-9E7F-379F079F543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31" y="835"/>
              <a:ext cx="91" cy="0"/>
            </a:xfrm>
            <a:prstGeom prst="line">
              <a:avLst/>
            </a:prstGeom>
            <a:grpFill/>
            <a:ln w="19050" cap="rnd">
              <a:solidFill>
                <a:schemeClr val="bg1"/>
              </a:solidFill>
              <a:prstDash val="solid"/>
              <a:round/>
              <a:headEnd type="none" w="med" len="sm"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389" name="Oval 104">
              <a:extLst>
                <a:ext uri="{FF2B5EF4-FFF2-40B4-BE49-F238E27FC236}">
                  <a16:creationId xmlns:a16="http://schemas.microsoft.com/office/drawing/2014/main" id="{58A0B1F8-2C8B-6F46-A56B-2D70F949F0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7" y="822"/>
              <a:ext cx="23" cy="23"/>
            </a:xfrm>
            <a:prstGeom prst="ellipse">
              <a:avLst/>
            </a:prstGeom>
            <a:grpFill/>
            <a:ln w="19050" cap="rnd">
              <a:solidFill>
                <a:schemeClr val="bg1"/>
              </a:solidFill>
              <a:prstDash val="solid"/>
              <a:round/>
              <a:headEnd type="none" w="med" len="sm"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390" name="Oval 105">
              <a:extLst>
                <a:ext uri="{FF2B5EF4-FFF2-40B4-BE49-F238E27FC236}">
                  <a16:creationId xmlns:a16="http://schemas.microsoft.com/office/drawing/2014/main" id="{43D4909A-7CCC-244B-98CB-3ECE0628EC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3" y="822"/>
              <a:ext cx="23" cy="23"/>
            </a:xfrm>
            <a:prstGeom prst="ellipse">
              <a:avLst/>
            </a:prstGeom>
            <a:grpFill/>
            <a:ln w="19050" cap="rnd">
              <a:solidFill>
                <a:schemeClr val="bg1"/>
              </a:solidFill>
              <a:prstDash val="solid"/>
              <a:round/>
              <a:headEnd type="none" w="med" len="sm"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391" name="Freeform 106">
              <a:extLst>
                <a:ext uri="{FF2B5EF4-FFF2-40B4-BE49-F238E27FC236}">
                  <a16:creationId xmlns:a16="http://schemas.microsoft.com/office/drawing/2014/main" id="{5AC6E474-90FA-D54B-85A4-90119A2FC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" y="921"/>
              <a:ext cx="76" cy="78"/>
            </a:xfrm>
            <a:custGeom>
              <a:avLst/>
              <a:gdLst>
                <a:gd name="T0" fmla="*/ 31 w 36"/>
                <a:gd name="T1" fmla="*/ 37 h 37"/>
                <a:gd name="T2" fmla="*/ 5 w 36"/>
                <a:gd name="T3" fmla="*/ 37 h 37"/>
                <a:gd name="T4" fmla="*/ 0 w 36"/>
                <a:gd name="T5" fmla="*/ 31 h 37"/>
                <a:gd name="T6" fmla="*/ 0 w 36"/>
                <a:gd name="T7" fmla="*/ 6 h 37"/>
                <a:gd name="T8" fmla="*/ 5 w 36"/>
                <a:gd name="T9" fmla="*/ 0 h 37"/>
                <a:gd name="T10" fmla="*/ 31 w 36"/>
                <a:gd name="T11" fmla="*/ 0 h 37"/>
                <a:gd name="T12" fmla="*/ 36 w 36"/>
                <a:gd name="T13" fmla="*/ 6 h 37"/>
                <a:gd name="T14" fmla="*/ 36 w 36"/>
                <a:gd name="T15" fmla="*/ 31 h 37"/>
                <a:gd name="T16" fmla="*/ 31 w 36"/>
                <a:gd name="T1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7">
                  <a:moveTo>
                    <a:pt x="31" y="37"/>
                  </a:moveTo>
                  <a:cubicBezTo>
                    <a:pt x="5" y="37"/>
                    <a:pt x="5" y="37"/>
                    <a:pt x="5" y="37"/>
                  </a:cubicBezTo>
                  <a:cubicBezTo>
                    <a:pt x="2" y="37"/>
                    <a:pt x="0" y="34"/>
                    <a:pt x="0" y="3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4"/>
                    <a:pt x="34" y="37"/>
                    <a:pt x="31" y="37"/>
                  </a:cubicBez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 type="none" w="med" len="sm"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392" name="Freeform 107">
              <a:extLst>
                <a:ext uri="{FF2B5EF4-FFF2-40B4-BE49-F238E27FC236}">
                  <a16:creationId xmlns:a16="http://schemas.microsoft.com/office/drawing/2014/main" id="{79C44537-E8DB-9144-B4C3-3ACAF6776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7" y="921"/>
              <a:ext cx="78" cy="78"/>
            </a:xfrm>
            <a:custGeom>
              <a:avLst/>
              <a:gdLst>
                <a:gd name="T0" fmla="*/ 31 w 37"/>
                <a:gd name="T1" fmla="*/ 37 h 37"/>
                <a:gd name="T2" fmla="*/ 6 w 37"/>
                <a:gd name="T3" fmla="*/ 37 h 37"/>
                <a:gd name="T4" fmla="*/ 0 w 37"/>
                <a:gd name="T5" fmla="*/ 31 h 37"/>
                <a:gd name="T6" fmla="*/ 0 w 37"/>
                <a:gd name="T7" fmla="*/ 6 h 37"/>
                <a:gd name="T8" fmla="*/ 6 w 37"/>
                <a:gd name="T9" fmla="*/ 0 h 37"/>
                <a:gd name="T10" fmla="*/ 31 w 37"/>
                <a:gd name="T11" fmla="*/ 0 h 37"/>
                <a:gd name="T12" fmla="*/ 37 w 37"/>
                <a:gd name="T13" fmla="*/ 6 h 37"/>
                <a:gd name="T14" fmla="*/ 37 w 37"/>
                <a:gd name="T15" fmla="*/ 31 h 37"/>
                <a:gd name="T16" fmla="*/ 31 w 37"/>
                <a:gd name="T1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37">
                  <a:moveTo>
                    <a:pt x="31" y="37"/>
                  </a:moveTo>
                  <a:cubicBezTo>
                    <a:pt x="6" y="37"/>
                    <a:pt x="6" y="37"/>
                    <a:pt x="6" y="37"/>
                  </a:cubicBezTo>
                  <a:cubicBezTo>
                    <a:pt x="3" y="37"/>
                    <a:pt x="0" y="34"/>
                    <a:pt x="0" y="3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4" y="0"/>
                    <a:pt x="37" y="3"/>
                    <a:pt x="37" y="6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4"/>
                    <a:pt x="34" y="37"/>
                    <a:pt x="31" y="37"/>
                  </a:cubicBez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 type="none" w="med" len="sm"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393" name="Freeform 108">
              <a:extLst>
                <a:ext uri="{FF2B5EF4-FFF2-40B4-BE49-F238E27FC236}">
                  <a16:creationId xmlns:a16="http://schemas.microsoft.com/office/drawing/2014/main" id="{D175C607-E149-544C-8219-5A57C41E2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7" y="921"/>
              <a:ext cx="76" cy="78"/>
            </a:xfrm>
            <a:custGeom>
              <a:avLst/>
              <a:gdLst>
                <a:gd name="T0" fmla="*/ 31 w 36"/>
                <a:gd name="T1" fmla="*/ 37 h 37"/>
                <a:gd name="T2" fmla="*/ 5 w 36"/>
                <a:gd name="T3" fmla="*/ 37 h 37"/>
                <a:gd name="T4" fmla="*/ 0 w 36"/>
                <a:gd name="T5" fmla="*/ 31 h 37"/>
                <a:gd name="T6" fmla="*/ 0 w 36"/>
                <a:gd name="T7" fmla="*/ 6 h 37"/>
                <a:gd name="T8" fmla="*/ 5 w 36"/>
                <a:gd name="T9" fmla="*/ 0 h 37"/>
                <a:gd name="T10" fmla="*/ 31 w 36"/>
                <a:gd name="T11" fmla="*/ 0 h 37"/>
                <a:gd name="T12" fmla="*/ 36 w 36"/>
                <a:gd name="T13" fmla="*/ 6 h 37"/>
                <a:gd name="T14" fmla="*/ 36 w 36"/>
                <a:gd name="T15" fmla="*/ 31 h 37"/>
                <a:gd name="T16" fmla="*/ 31 w 36"/>
                <a:gd name="T1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7">
                  <a:moveTo>
                    <a:pt x="31" y="37"/>
                  </a:moveTo>
                  <a:cubicBezTo>
                    <a:pt x="5" y="37"/>
                    <a:pt x="5" y="37"/>
                    <a:pt x="5" y="37"/>
                  </a:cubicBezTo>
                  <a:cubicBezTo>
                    <a:pt x="2" y="37"/>
                    <a:pt x="0" y="34"/>
                    <a:pt x="0" y="3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4"/>
                    <a:pt x="34" y="37"/>
                    <a:pt x="31" y="37"/>
                  </a:cubicBez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 type="none" w="med" len="sm"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394" name="Freeform 109">
              <a:extLst>
                <a:ext uri="{FF2B5EF4-FFF2-40B4-BE49-F238E27FC236}">
                  <a16:creationId xmlns:a16="http://schemas.microsoft.com/office/drawing/2014/main" id="{A14A3CF9-02E6-7E43-AD10-CFD5E0D0B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" y="1028"/>
              <a:ext cx="76" cy="78"/>
            </a:xfrm>
            <a:custGeom>
              <a:avLst/>
              <a:gdLst>
                <a:gd name="T0" fmla="*/ 31 w 36"/>
                <a:gd name="T1" fmla="*/ 37 h 37"/>
                <a:gd name="T2" fmla="*/ 5 w 36"/>
                <a:gd name="T3" fmla="*/ 37 h 37"/>
                <a:gd name="T4" fmla="*/ 0 w 36"/>
                <a:gd name="T5" fmla="*/ 31 h 37"/>
                <a:gd name="T6" fmla="*/ 0 w 36"/>
                <a:gd name="T7" fmla="*/ 6 h 37"/>
                <a:gd name="T8" fmla="*/ 5 w 36"/>
                <a:gd name="T9" fmla="*/ 0 h 37"/>
                <a:gd name="T10" fmla="*/ 31 w 36"/>
                <a:gd name="T11" fmla="*/ 0 h 37"/>
                <a:gd name="T12" fmla="*/ 36 w 36"/>
                <a:gd name="T13" fmla="*/ 6 h 37"/>
                <a:gd name="T14" fmla="*/ 36 w 36"/>
                <a:gd name="T15" fmla="*/ 31 h 37"/>
                <a:gd name="T16" fmla="*/ 31 w 36"/>
                <a:gd name="T1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7">
                  <a:moveTo>
                    <a:pt x="31" y="37"/>
                  </a:moveTo>
                  <a:cubicBezTo>
                    <a:pt x="5" y="37"/>
                    <a:pt x="5" y="37"/>
                    <a:pt x="5" y="37"/>
                  </a:cubicBezTo>
                  <a:cubicBezTo>
                    <a:pt x="2" y="37"/>
                    <a:pt x="0" y="34"/>
                    <a:pt x="0" y="3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4"/>
                    <a:pt x="34" y="37"/>
                    <a:pt x="31" y="37"/>
                  </a:cubicBez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 type="none" w="med" len="sm"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395" name="Freeform 110">
              <a:extLst>
                <a:ext uri="{FF2B5EF4-FFF2-40B4-BE49-F238E27FC236}">
                  <a16:creationId xmlns:a16="http://schemas.microsoft.com/office/drawing/2014/main" id="{298CB6D6-5595-3B49-9158-EDB62A84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7" y="1028"/>
              <a:ext cx="78" cy="78"/>
            </a:xfrm>
            <a:custGeom>
              <a:avLst/>
              <a:gdLst>
                <a:gd name="T0" fmla="*/ 31 w 37"/>
                <a:gd name="T1" fmla="*/ 37 h 37"/>
                <a:gd name="T2" fmla="*/ 6 w 37"/>
                <a:gd name="T3" fmla="*/ 37 h 37"/>
                <a:gd name="T4" fmla="*/ 0 w 37"/>
                <a:gd name="T5" fmla="*/ 31 h 37"/>
                <a:gd name="T6" fmla="*/ 0 w 37"/>
                <a:gd name="T7" fmla="*/ 6 h 37"/>
                <a:gd name="T8" fmla="*/ 6 w 37"/>
                <a:gd name="T9" fmla="*/ 0 h 37"/>
                <a:gd name="T10" fmla="*/ 31 w 37"/>
                <a:gd name="T11" fmla="*/ 0 h 37"/>
                <a:gd name="T12" fmla="*/ 37 w 37"/>
                <a:gd name="T13" fmla="*/ 6 h 37"/>
                <a:gd name="T14" fmla="*/ 37 w 37"/>
                <a:gd name="T15" fmla="*/ 31 h 37"/>
                <a:gd name="T16" fmla="*/ 31 w 37"/>
                <a:gd name="T1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37">
                  <a:moveTo>
                    <a:pt x="31" y="37"/>
                  </a:moveTo>
                  <a:cubicBezTo>
                    <a:pt x="6" y="37"/>
                    <a:pt x="6" y="37"/>
                    <a:pt x="6" y="37"/>
                  </a:cubicBezTo>
                  <a:cubicBezTo>
                    <a:pt x="3" y="37"/>
                    <a:pt x="0" y="34"/>
                    <a:pt x="0" y="3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4" y="0"/>
                    <a:pt x="37" y="3"/>
                    <a:pt x="37" y="6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4"/>
                    <a:pt x="34" y="37"/>
                    <a:pt x="31" y="37"/>
                  </a:cubicBez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 type="none" w="med" len="sm"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396" name="Freeform 111">
              <a:extLst>
                <a:ext uri="{FF2B5EF4-FFF2-40B4-BE49-F238E27FC236}">
                  <a16:creationId xmlns:a16="http://schemas.microsoft.com/office/drawing/2014/main" id="{819CE4C1-7020-C640-B0B7-E4A2396B69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7" y="1028"/>
              <a:ext cx="76" cy="78"/>
            </a:xfrm>
            <a:custGeom>
              <a:avLst/>
              <a:gdLst>
                <a:gd name="T0" fmla="*/ 31 w 36"/>
                <a:gd name="T1" fmla="*/ 37 h 37"/>
                <a:gd name="T2" fmla="*/ 5 w 36"/>
                <a:gd name="T3" fmla="*/ 37 h 37"/>
                <a:gd name="T4" fmla="*/ 0 w 36"/>
                <a:gd name="T5" fmla="*/ 31 h 37"/>
                <a:gd name="T6" fmla="*/ 0 w 36"/>
                <a:gd name="T7" fmla="*/ 6 h 37"/>
                <a:gd name="T8" fmla="*/ 5 w 36"/>
                <a:gd name="T9" fmla="*/ 0 h 37"/>
                <a:gd name="T10" fmla="*/ 31 w 36"/>
                <a:gd name="T11" fmla="*/ 0 h 37"/>
                <a:gd name="T12" fmla="*/ 36 w 36"/>
                <a:gd name="T13" fmla="*/ 6 h 37"/>
                <a:gd name="T14" fmla="*/ 36 w 36"/>
                <a:gd name="T15" fmla="*/ 31 h 37"/>
                <a:gd name="T16" fmla="*/ 31 w 36"/>
                <a:gd name="T1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7">
                  <a:moveTo>
                    <a:pt x="31" y="37"/>
                  </a:moveTo>
                  <a:cubicBezTo>
                    <a:pt x="5" y="37"/>
                    <a:pt x="5" y="37"/>
                    <a:pt x="5" y="37"/>
                  </a:cubicBezTo>
                  <a:cubicBezTo>
                    <a:pt x="2" y="37"/>
                    <a:pt x="0" y="34"/>
                    <a:pt x="0" y="3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4"/>
                    <a:pt x="34" y="37"/>
                    <a:pt x="31" y="37"/>
                  </a:cubicBez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 type="none" w="med" len="sm"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sp>
        <p:nvSpPr>
          <p:cNvPr id="397" name="Rectangle 396">
            <a:extLst>
              <a:ext uri="{FF2B5EF4-FFF2-40B4-BE49-F238E27FC236}">
                <a16:creationId xmlns:a16="http://schemas.microsoft.com/office/drawing/2014/main" id="{1A3C43EC-F74E-6442-BEA5-6D63DA502416}"/>
              </a:ext>
            </a:extLst>
          </p:cNvPr>
          <p:cNvSpPr/>
          <p:nvPr/>
        </p:nvSpPr>
        <p:spPr>
          <a:xfrm>
            <a:off x="239932" y="1882196"/>
            <a:ext cx="816048" cy="217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Mobile apps</a:t>
            </a:r>
          </a:p>
        </p:txBody>
      </p:sp>
      <p:grpSp>
        <p:nvGrpSpPr>
          <p:cNvPr id="398" name="Group 397">
            <a:extLst>
              <a:ext uri="{FF2B5EF4-FFF2-40B4-BE49-F238E27FC236}">
                <a16:creationId xmlns:a16="http://schemas.microsoft.com/office/drawing/2014/main" id="{99FCE964-6DE0-E649-A1C7-DE1032048CE4}"/>
              </a:ext>
            </a:extLst>
          </p:cNvPr>
          <p:cNvGrpSpPr/>
          <p:nvPr/>
        </p:nvGrpSpPr>
        <p:grpSpPr>
          <a:xfrm>
            <a:off x="1035436" y="2694012"/>
            <a:ext cx="381434" cy="242014"/>
            <a:chOff x="7308949" y="409018"/>
            <a:chExt cx="540832" cy="343149"/>
          </a:xfrm>
          <a:solidFill>
            <a:schemeClr val="tx1"/>
          </a:solidFill>
        </p:grpSpPr>
        <p:sp>
          <p:nvSpPr>
            <p:cNvPr id="399" name="Freeform 151">
              <a:extLst>
                <a:ext uri="{FF2B5EF4-FFF2-40B4-BE49-F238E27FC236}">
                  <a16:creationId xmlns:a16="http://schemas.microsoft.com/office/drawing/2014/main" id="{ADFDBC0C-5BBE-3247-BEB1-A490ED720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8949" y="409018"/>
              <a:ext cx="540832" cy="343149"/>
            </a:xfrm>
            <a:custGeom>
              <a:avLst/>
              <a:gdLst>
                <a:gd name="T0" fmla="*/ 1815 w 1815"/>
                <a:gd name="T1" fmla="*/ 1155 h 1155"/>
                <a:gd name="T2" fmla="*/ 1815 w 1815"/>
                <a:gd name="T3" fmla="*/ 1155 h 1155"/>
                <a:gd name="T4" fmla="*/ 0 w 1815"/>
                <a:gd name="T5" fmla="*/ 1155 h 1155"/>
                <a:gd name="T6" fmla="*/ 0 w 1815"/>
                <a:gd name="T7" fmla="*/ 0 h 1155"/>
                <a:gd name="T8" fmla="*/ 1815 w 1815"/>
                <a:gd name="T9" fmla="*/ 0 h 1155"/>
                <a:gd name="T10" fmla="*/ 1815 w 1815"/>
                <a:gd name="T11" fmla="*/ 1155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5" h="1155">
                  <a:moveTo>
                    <a:pt x="1815" y="1155"/>
                  </a:moveTo>
                  <a:lnTo>
                    <a:pt x="1815" y="1155"/>
                  </a:lnTo>
                  <a:lnTo>
                    <a:pt x="0" y="1155"/>
                  </a:lnTo>
                  <a:lnTo>
                    <a:pt x="0" y="0"/>
                  </a:lnTo>
                  <a:lnTo>
                    <a:pt x="1815" y="0"/>
                  </a:lnTo>
                  <a:lnTo>
                    <a:pt x="1815" y="1155"/>
                  </a:ln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00" name="Freeform 150">
              <a:extLst>
                <a:ext uri="{FF2B5EF4-FFF2-40B4-BE49-F238E27FC236}">
                  <a16:creationId xmlns:a16="http://schemas.microsoft.com/office/drawing/2014/main" id="{B511B236-DE58-B240-9CDF-2BA902AB1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8949" y="478642"/>
              <a:ext cx="386664" cy="273525"/>
            </a:xfrm>
            <a:custGeom>
              <a:avLst/>
              <a:gdLst>
                <a:gd name="T0" fmla="*/ 1299 w 1299"/>
                <a:gd name="T1" fmla="*/ 893 h 893"/>
                <a:gd name="T2" fmla="*/ 1299 w 1299"/>
                <a:gd name="T3" fmla="*/ 893 h 893"/>
                <a:gd name="T4" fmla="*/ 0 w 1299"/>
                <a:gd name="T5" fmla="*/ 893 h 893"/>
                <a:gd name="T6" fmla="*/ 0 w 1299"/>
                <a:gd name="T7" fmla="*/ 0 h 893"/>
                <a:gd name="T8" fmla="*/ 1299 w 1299"/>
                <a:gd name="T9" fmla="*/ 0 h 893"/>
                <a:gd name="T10" fmla="*/ 1299 w 1299"/>
                <a:gd name="T11" fmla="*/ 893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9" h="893">
                  <a:moveTo>
                    <a:pt x="1299" y="893"/>
                  </a:moveTo>
                  <a:lnTo>
                    <a:pt x="1299" y="893"/>
                  </a:lnTo>
                  <a:lnTo>
                    <a:pt x="0" y="893"/>
                  </a:lnTo>
                  <a:lnTo>
                    <a:pt x="0" y="0"/>
                  </a:lnTo>
                  <a:lnTo>
                    <a:pt x="1299" y="0"/>
                  </a:lnTo>
                  <a:lnTo>
                    <a:pt x="1299" y="893"/>
                  </a:ln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01" name="Freeform 400">
              <a:extLst>
                <a:ext uri="{FF2B5EF4-FFF2-40B4-BE49-F238E27FC236}">
                  <a16:creationId xmlns:a16="http://schemas.microsoft.com/office/drawing/2014/main" id="{FC4F5C90-10A7-B045-BF7C-BAEE7CAB5C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8949" y="482372"/>
              <a:ext cx="540832" cy="0"/>
            </a:xfrm>
            <a:custGeom>
              <a:avLst/>
              <a:gdLst>
                <a:gd name="T0" fmla="*/ 0 w 1815"/>
                <a:gd name="T1" fmla="*/ 0 w 1815"/>
                <a:gd name="T2" fmla="*/ 1815 w 1815"/>
                <a:gd name="T3" fmla="*/ 0 w 18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15">
                  <a:moveTo>
                    <a:pt x="0" y="0"/>
                  </a:moveTo>
                  <a:lnTo>
                    <a:pt x="0" y="0"/>
                  </a:lnTo>
                  <a:lnTo>
                    <a:pt x="181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02" name="Freeform 401">
              <a:extLst>
                <a:ext uri="{FF2B5EF4-FFF2-40B4-BE49-F238E27FC236}">
                  <a16:creationId xmlns:a16="http://schemas.microsoft.com/office/drawing/2014/main" id="{0D4C2FAE-72BF-7547-9934-B3C4B3CE9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8949" y="478642"/>
              <a:ext cx="540832" cy="0"/>
            </a:xfrm>
            <a:custGeom>
              <a:avLst/>
              <a:gdLst>
                <a:gd name="T0" fmla="*/ 0 w 1815"/>
                <a:gd name="T1" fmla="*/ 0 w 1815"/>
                <a:gd name="T2" fmla="*/ 1815 w 18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815">
                  <a:moveTo>
                    <a:pt x="0" y="0"/>
                  </a:moveTo>
                  <a:lnTo>
                    <a:pt x="0" y="0"/>
                  </a:lnTo>
                  <a:lnTo>
                    <a:pt x="1815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93C52F20-107E-434A-82E4-C44448A806A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6301" y="431397"/>
              <a:ext cx="23623" cy="22379"/>
            </a:xfrm>
            <a:custGeom>
              <a:avLst/>
              <a:gdLst>
                <a:gd name="T0" fmla="*/ 78 w 78"/>
                <a:gd name="T1" fmla="*/ 39 h 78"/>
                <a:gd name="T2" fmla="*/ 78 w 78"/>
                <a:gd name="T3" fmla="*/ 39 h 78"/>
                <a:gd name="T4" fmla="*/ 39 w 78"/>
                <a:gd name="T5" fmla="*/ 78 h 78"/>
                <a:gd name="T6" fmla="*/ 0 w 78"/>
                <a:gd name="T7" fmla="*/ 39 h 78"/>
                <a:gd name="T8" fmla="*/ 39 w 78"/>
                <a:gd name="T9" fmla="*/ 0 h 78"/>
                <a:gd name="T10" fmla="*/ 78 w 78"/>
                <a:gd name="T11" fmla="*/ 3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78">
                  <a:moveTo>
                    <a:pt x="78" y="39"/>
                  </a:moveTo>
                  <a:lnTo>
                    <a:pt x="78" y="39"/>
                  </a:lnTo>
                  <a:cubicBezTo>
                    <a:pt x="78" y="60"/>
                    <a:pt x="61" y="78"/>
                    <a:pt x="39" y="78"/>
                  </a:cubicBezTo>
                  <a:cubicBezTo>
                    <a:pt x="18" y="78"/>
                    <a:pt x="0" y="60"/>
                    <a:pt x="0" y="39"/>
                  </a:cubicBezTo>
                  <a:cubicBezTo>
                    <a:pt x="0" y="17"/>
                    <a:pt x="18" y="0"/>
                    <a:pt x="39" y="0"/>
                  </a:cubicBezTo>
                  <a:cubicBezTo>
                    <a:pt x="61" y="0"/>
                    <a:pt x="78" y="17"/>
                    <a:pt x="78" y="39"/>
                  </a:cubicBez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AC9D9E66-EBDF-B940-985E-CDB17BB6B5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8573" y="431397"/>
              <a:ext cx="23623" cy="22379"/>
            </a:xfrm>
            <a:custGeom>
              <a:avLst/>
              <a:gdLst>
                <a:gd name="T0" fmla="*/ 77 w 77"/>
                <a:gd name="T1" fmla="*/ 39 h 78"/>
                <a:gd name="T2" fmla="*/ 77 w 77"/>
                <a:gd name="T3" fmla="*/ 39 h 78"/>
                <a:gd name="T4" fmla="*/ 39 w 77"/>
                <a:gd name="T5" fmla="*/ 78 h 78"/>
                <a:gd name="T6" fmla="*/ 0 w 77"/>
                <a:gd name="T7" fmla="*/ 39 h 78"/>
                <a:gd name="T8" fmla="*/ 39 w 77"/>
                <a:gd name="T9" fmla="*/ 0 h 78"/>
                <a:gd name="T10" fmla="*/ 77 w 77"/>
                <a:gd name="T11" fmla="*/ 3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" h="78">
                  <a:moveTo>
                    <a:pt x="77" y="39"/>
                  </a:moveTo>
                  <a:lnTo>
                    <a:pt x="77" y="39"/>
                  </a:lnTo>
                  <a:cubicBezTo>
                    <a:pt x="77" y="60"/>
                    <a:pt x="60" y="78"/>
                    <a:pt x="39" y="78"/>
                  </a:cubicBezTo>
                  <a:cubicBezTo>
                    <a:pt x="17" y="78"/>
                    <a:pt x="0" y="60"/>
                    <a:pt x="0" y="39"/>
                  </a:cubicBezTo>
                  <a:cubicBezTo>
                    <a:pt x="0" y="17"/>
                    <a:pt x="17" y="0"/>
                    <a:pt x="39" y="0"/>
                  </a:cubicBezTo>
                  <a:cubicBezTo>
                    <a:pt x="60" y="0"/>
                    <a:pt x="77" y="17"/>
                    <a:pt x="77" y="39"/>
                  </a:cubicBez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A3986A59-BA2E-D34B-A320-1A7A973E60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0845" y="431397"/>
              <a:ext cx="23623" cy="22379"/>
            </a:xfrm>
            <a:custGeom>
              <a:avLst/>
              <a:gdLst>
                <a:gd name="T0" fmla="*/ 78 w 78"/>
                <a:gd name="T1" fmla="*/ 39 h 78"/>
                <a:gd name="T2" fmla="*/ 78 w 78"/>
                <a:gd name="T3" fmla="*/ 39 h 78"/>
                <a:gd name="T4" fmla="*/ 39 w 78"/>
                <a:gd name="T5" fmla="*/ 78 h 78"/>
                <a:gd name="T6" fmla="*/ 0 w 78"/>
                <a:gd name="T7" fmla="*/ 39 h 78"/>
                <a:gd name="T8" fmla="*/ 39 w 78"/>
                <a:gd name="T9" fmla="*/ 0 h 78"/>
                <a:gd name="T10" fmla="*/ 78 w 78"/>
                <a:gd name="T11" fmla="*/ 3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78">
                  <a:moveTo>
                    <a:pt x="78" y="39"/>
                  </a:moveTo>
                  <a:lnTo>
                    <a:pt x="78" y="39"/>
                  </a:lnTo>
                  <a:cubicBezTo>
                    <a:pt x="78" y="60"/>
                    <a:pt x="61" y="78"/>
                    <a:pt x="39" y="78"/>
                  </a:cubicBezTo>
                  <a:cubicBezTo>
                    <a:pt x="18" y="78"/>
                    <a:pt x="0" y="60"/>
                    <a:pt x="0" y="39"/>
                  </a:cubicBezTo>
                  <a:cubicBezTo>
                    <a:pt x="0" y="17"/>
                    <a:pt x="18" y="0"/>
                    <a:pt x="39" y="0"/>
                  </a:cubicBezTo>
                  <a:cubicBezTo>
                    <a:pt x="61" y="0"/>
                    <a:pt x="78" y="17"/>
                    <a:pt x="78" y="39"/>
                  </a:cubicBez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06" name="Freeform 159">
              <a:extLst>
                <a:ext uri="{FF2B5EF4-FFF2-40B4-BE49-F238E27FC236}">
                  <a16:creationId xmlns:a16="http://schemas.microsoft.com/office/drawing/2014/main" id="{A081A45D-1458-3D4D-A61E-6AD21222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8734" y="533347"/>
              <a:ext cx="309580" cy="0"/>
            </a:xfrm>
            <a:custGeom>
              <a:avLst/>
              <a:gdLst>
                <a:gd name="T0" fmla="*/ 0 w 1041"/>
                <a:gd name="T1" fmla="*/ 0 w 1041"/>
                <a:gd name="T2" fmla="*/ 1041 w 104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041">
                  <a:moveTo>
                    <a:pt x="0" y="0"/>
                  </a:moveTo>
                  <a:lnTo>
                    <a:pt x="0" y="0"/>
                  </a:lnTo>
                  <a:lnTo>
                    <a:pt x="104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07" name="Freeform 160">
              <a:extLst>
                <a:ext uri="{FF2B5EF4-FFF2-40B4-BE49-F238E27FC236}">
                  <a16:creationId xmlns:a16="http://schemas.microsoft.com/office/drawing/2014/main" id="{0FF4EBEF-BF5D-3F40-BB14-F8575559D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8734" y="690002"/>
              <a:ext cx="272281" cy="0"/>
            </a:xfrm>
            <a:custGeom>
              <a:avLst/>
              <a:gdLst>
                <a:gd name="T0" fmla="*/ 0 w 915"/>
                <a:gd name="T1" fmla="*/ 0 w 915"/>
                <a:gd name="T2" fmla="*/ 915 w 91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915">
                  <a:moveTo>
                    <a:pt x="0" y="0"/>
                  </a:moveTo>
                  <a:lnTo>
                    <a:pt x="0" y="0"/>
                  </a:lnTo>
                  <a:lnTo>
                    <a:pt x="915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08" name="Freeform 162">
              <a:extLst>
                <a:ext uri="{FF2B5EF4-FFF2-40B4-BE49-F238E27FC236}">
                  <a16:creationId xmlns:a16="http://schemas.microsoft.com/office/drawing/2014/main" id="{11CE93AF-C96C-8942-8C5B-6F44C60926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8734" y="573133"/>
              <a:ext cx="121843" cy="0"/>
            </a:xfrm>
            <a:custGeom>
              <a:avLst/>
              <a:gdLst>
                <a:gd name="T0" fmla="*/ 0 w 410"/>
                <a:gd name="T1" fmla="*/ 0 w 410"/>
                <a:gd name="T2" fmla="*/ 410 w 4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10">
                  <a:moveTo>
                    <a:pt x="0" y="0"/>
                  </a:moveTo>
                  <a:lnTo>
                    <a:pt x="0" y="0"/>
                  </a:lnTo>
                  <a:lnTo>
                    <a:pt x="410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09" name="Freeform 163">
              <a:extLst>
                <a:ext uri="{FF2B5EF4-FFF2-40B4-BE49-F238E27FC236}">
                  <a16:creationId xmlns:a16="http://schemas.microsoft.com/office/drawing/2014/main" id="{70A0ECF8-95B3-DC4E-A288-32758A03C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8734" y="611674"/>
              <a:ext cx="217576" cy="0"/>
            </a:xfrm>
            <a:custGeom>
              <a:avLst/>
              <a:gdLst>
                <a:gd name="T0" fmla="*/ 0 w 732"/>
                <a:gd name="T1" fmla="*/ 0 w 732"/>
                <a:gd name="T2" fmla="*/ 732 w 73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32">
                  <a:moveTo>
                    <a:pt x="0" y="0"/>
                  </a:moveTo>
                  <a:lnTo>
                    <a:pt x="0" y="0"/>
                  </a:lnTo>
                  <a:lnTo>
                    <a:pt x="732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10" name="Freeform 164">
              <a:extLst>
                <a:ext uri="{FF2B5EF4-FFF2-40B4-BE49-F238E27FC236}">
                  <a16:creationId xmlns:a16="http://schemas.microsoft.com/office/drawing/2014/main" id="{CEC33E6A-6BCC-3C4D-A138-26955B598BA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4208" y="533347"/>
              <a:ext cx="44758" cy="0"/>
            </a:xfrm>
            <a:custGeom>
              <a:avLst/>
              <a:gdLst>
                <a:gd name="T0" fmla="*/ 0 w 151"/>
                <a:gd name="T1" fmla="*/ 0 w 151"/>
                <a:gd name="T2" fmla="*/ 151 w 15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51">
                  <a:moveTo>
                    <a:pt x="0" y="0"/>
                  </a:moveTo>
                  <a:lnTo>
                    <a:pt x="0" y="0"/>
                  </a:lnTo>
                  <a:lnTo>
                    <a:pt x="15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11" name="Freeform 165">
              <a:extLst>
                <a:ext uri="{FF2B5EF4-FFF2-40B4-BE49-F238E27FC236}">
                  <a16:creationId xmlns:a16="http://schemas.microsoft.com/office/drawing/2014/main" id="{89D27C6E-4BC7-344F-B116-95F6F7C01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4208" y="573133"/>
              <a:ext cx="96977" cy="0"/>
            </a:xfrm>
            <a:custGeom>
              <a:avLst/>
              <a:gdLst>
                <a:gd name="T0" fmla="*/ 0 w 325"/>
                <a:gd name="T1" fmla="*/ 0 w 325"/>
                <a:gd name="T2" fmla="*/ 325 w 3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25">
                  <a:moveTo>
                    <a:pt x="0" y="0"/>
                  </a:moveTo>
                  <a:lnTo>
                    <a:pt x="0" y="0"/>
                  </a:lnTo>
                  <a:lnTo>
                    <a:pt x="325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12" name="Freeform 166">
              <a:extLst>
                <a:ext uri="{FF2B5EF4-FFF2-40B4-BE49-F238E27FC236}">
                  <a16:creationId xmlns:a16="http://schemas.microsoft.com/office/drawing/2014/main" id="{96A0F114-9916-214B-9A34-E5C0505CB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4208" y="611674"/>
              <a:ext cx="79571" cy="0"/>
            </a:xfrm>
            <a:custGeom>
              <a:avLst/>
              <a:gdLst>
                <a:gd name="T0" fmla="*/ 0 w 268"/>
                <a:gd name="T1" fmla="*/ 0 w 268"/>
                <a:gd name="T2" fmla="*/ 268 w 26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68">
                  <a:moveTo>
                    <a:pt x="0" y="0"/>
                  </a:moveTo>
                  <a:lnTo>
                    <a:pt x="0" y="0"/>
                  </a:lnTo>
                  <a:lnTo>
                    <a:pt x="268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13" name="Freeform 162">
              <a:extLst>
                <a:ext uri="{FF2B5EF4-FFF2-40B4-BE49-F238E27FC236}">
                  <a16:creationId xmlns:a16="http://schemas.microsoft.com/office/drawing/2014/main" id="{829E5687-C8A5-004F-95C8-84B3EDCE6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8734" y="655190"/>
              <a:ext cx="121843" cy="0"/>
            </a:xfrm>
            <a:custGeom>
              <a:avLst/>
              <a:gdLst>
                <a:gd name="T0" fmla="*/ 0 w 410"/>
                <a:gd name="T1" fmla="*/ 0 w 410"/>
                <a:gd name="T2" fmla="*/ 410 w 4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10">
                  <a:moveTo>
                    <a:pt x="0" y="0"/>
                  </a:moveTo>
                  <a:lnTo>
                    <a:pt x="0" y="0"/>
                  </a:lnTo>
                  <a:lnTo>
                    <a:pt x="410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sp>
        <p:nvSpPr>
          <p:cNvPr id="414" name="Rectangle 413">
            <a:extLst>
              <a:ext uri="{FF2B5EF4-FFF2-40B4-BE49-F238E27FC236}">
                <a16:creationId xmlns:a16="http://schemas.microsoft.com/office/drawing/2014/main" id="{3E01ED8A-A47A-F642-9AAE-BF599B9745AD}"/>
              </a:ext>
            </a:extLst>
          </p:cNvPr>
          <p:cNvSpPr/>
          <p:nvPr/>
        </p:nvSpPr>
        <p:spPr>
          <a:xfrm>
            <a:off x="234277" y="2723648"/>
            <a:ext cx="686580" cy="217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Websites</a:t>
            </a:r>
          </a:p>
        </p:txBody>
      </p: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14F4BDAF-7702-EE4E-AD65-E3E038BD6B35}"/>
              </a:ext>
            </a:extLst>
          </p:cNvPr>
          <p:cNvGrpSpPr/>
          <p:nvPr/>
        </p:nvGrpSpPr>
        <p:grpSpPr>
          <a:xfrm>
            <a:off x="1040561" y="3579375"/>
            <a:ext cx="371181" cy="369298"/>
            <a:chOff x="4211654" y="2126222"/>
            <a:chExt cx="731166" cy="727457"/>
          </a:xfrm>
          <a:solidFill>
            <a:schemeClr val="tx1"/>
          </a:solidFill>
        </p:grpSpPr>
        <p:sp>
          <p:nvSpPr>
            <p:cNvPr id="416" name="Freeform 7">
              <a:extLst>
                <a:ext uri="{FF2B5EF4-FFF2-40B4-BE49-F238E27FC236}">
                  <a16:creationId xmlns:a16="http://schemas.microsoft.com/office/drawing/2014/main" id="{57AD2320-0024-BF41-8615-E5F1EEB90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654" y="2126222"/>
              <a:ext cx="731166" cy="727457"/>
            </a:xfrm>
            <a:custGeom>
              <a:avLst/>
              <a:gdLst>
                <a:gd name="T0" fmla="*/ 152 w 394"/>
                <a:gd name="T1" fmla="*/ 0 h 392"/>
                <a:gd name="T2" fmla="*/ 248 w 394"/>
                <a:gd name="T3" fmla="*/ 0 h 392"/>
                <a:gd name="T4" fmla="*/ 257 w 394"/>
                <a:gd name="T5" fmla="*/ 56 h 392"/>
                <a:gd name="T6" fmla="*/ 296 w 394"/>
                <a:gd name="T7" fmla="*/ 22 h 392"/>
                <a:gd name="T8" fmla="*/ 369 w 394"/>
                <a:gd name="T9" fmla="*/ 96 h 392"/>
                <a:gd name="T10" fmla="*/ 336 w 394"/>
                <a:gd name="T11" fmla="*/ 140 h 392"/>
                <a:gd name="T12" fmla="*/ 394 w 394"/>
                <a:gd name="T13" fmla="*/ 149 h 392"/>
                <a:gd name="T14" fmla="*/ 394 w 394"/>
                <a:gd name="T15" fmla="*/ 245 h 392"/>
                <a:gd name="T16" fmla="*/ 336 w 394"/>
                <a:gd name="T17" fmla="*/ 252 h 392"/>
                <a:gd name="T18" fmla="*/ 376 w 394"/>
                <a:gd name="T19" fmla="*/ 302 h 392"/>
                <a:gd name="T20" fmla="*/ 306 w 394"/>
                <a:gd name="T21" fmla="*/ 372 h 392"/>
                <a:gd name="T22" fmla="*/ 255 w 394"/>
                <a:gd name="T23" fmla="*/ 330 h 392"/>
                <a:gd name="T24" fmla="*/ 246 w 394"/>
                <a:gd name="T25" fmla="*/ 392 h 392"/>
                <a:gd name="T26" fmla="*/ 152 w 394"/>
                <a:gd name="T27" fmla="*/ 392 h 392"/>
                <a:gd name="T28" fmla="*/ 141 w 394"/>
                <a:gd name="T29" fmla="*/ 328 h 392"/>
                <a:gd name="T30" fmla="*/ 92 w 394"/>
                <a:gd name="T31" fmla="*/ 366 h 392"/>
                <a:gd name="T32" fmla="*/ 24 w 394"/>
                <a:gd name="T33" fmla="*/ 298 h 392"/>
                <a:gd name="T34" fmla="*/ 64 w 394"/>
                <a:gd name="T35" fmla="*/ 248 h 392"/>
                <a:gd name="T36" fmla="*/ 0 w 394"/>
                <a:gd name="T37" fmla="*/ 237 h 392"/>
                <a:gd name="T38" fmla="*/ 0 w 394"/>
                <a:gd name="T39" fmla="*/ 144 h 392"/>
                <a:gd name="T40" fmla="*/ 62 w 394"/>
                <a:gd name="T41" fmla="*/ 134 h 392"/>
                <a:gd name="T42" fmla="*/ 24 w 394"/>
                <a:gd name="T43" fmla="*/ 86 h 392"/>
                <a:gd name="T44" fmla="*/ 92 w 394"/>
                <a:gd name="T45" fmla="*/ 21 h 392"/>
                <a:gd name="T46" fmla="*/ 142 w 394"/>
                <a:gd name="T47" fmla="*/ 58 h 392"/>
                <a:gd name="T48" fmla="*/ 152 w 394"/>
                <a:gd name="T49" fmla="*/ 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4" h="392">
                  <a:moveTo>
                    <a:pt x="152" y="0"/>
                  </a:moveTo>
                  <a:lnTo>
                    <a:pt x="248" y="0"/>
                  </a:lnTo>
                  <a:lnTo>
                    <a:pt x="257" y="56"/>
                  </a:lnTo>
                  <a:lnTo>
                    <a:pt x="296" y="22"/>
                  </a:lnTo>
                  <a:lnTo>
                    <a:pt x="369" y="96"/>
                  </a:lnTo>
                  <a:lnTo>
                    <a:pt x="336" y="140"/>
                  </a:lnTo>
                  <a:lnTo>
                    <a:pt x="394" y="149"/>
                  </a:lnTo>
                  <a:lnTo>
                    <a:pt x="394" y="245"/>
                  </a:lnTo>
                  <a:lnTo>
                    <a:pt x="336" y="252"/>
                  </a:lnTo>
                  <a:lnTo>
                    <a:pt x="376" y="302"/>
                  </a:lnTo>
                  <a:lnTo>
                    <a:pt x="306" y="372"/>
                  </a:lnTo>
                  <a:lnTo>
                    <a:pt x="255" y="330"/>
                  </a:lnTo>
                  <a:lnTo>
                    <a:pt x="246" y="392"/>
                  </a:lnTo>
                  <a:lnTo>
                    <a:pt x="152" y="392"/>
                  </a:lnTo>
                  <a:lnTo>
                    <a:pt x="141" y="328"/>
                  </a:lnTo>
                  <a:lnTo>
                    <a:pt x="92" y="366"/>
                  </a:lnTo>
                  <a:lnTo>
                    <a:pt x="24" y="298"/>
                  </a:lnTo>
                  <a:lnTo>
                    <a:pt x="64" y="248"/>
                  </a:lnTo>
                  <a:lnTo>
                    <a:pt x="0" y="237"/>
                  </a:lnTo>
                  <a:lnTo>
                    <a:pt x="0" y="144"/>
                  </a:lnTo>
                  <a:lnTo>
                    <a:pt x="62" y="134"/>
                  </a:lnTo>
                  <a:lnTo>
                    <a:pt x="24" y="86"/>
                  </a:lnTo>
                  <a:lnTo>
                    <a:pt x="92" y="21"/>
                  </a:lnTo>
                  <a:lnTo>
                    <a:pt x="142" y="58"/>
                  </a:lnTo>
                  <a:lnTo>
                    <a:pt x="152" y="0"/>
                  </a:lnTo>
                  <a:close/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17" name="Oval 6">
              <a:extLst>
                <a:ext uri="{FF2B5EF4-FFF2-40B4-BE49-F238E27FC236}">
                  <a16:creationId xmlns:a16="http://schemas.microsoft.com/office/drawing/2014/main" id="{BB92005D-307E-F64D-9A1C-A06F8A50A1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1769" y="2354480"/>
              <a:ext cx="270940" cy="270940"/>
            </a:xfrm>
            <a:prstGeom prst="ellipse">
              <a:avLst/>
            </a:prstGeom>
            <a:grpFill/>
            <a:ln w="19050" cap="rnd">
              <a:solidFill>
                <a:schemeClr val="bg1"/>
              </a:solidFill>
              <a:prstDash val="solid"/>
              <a:rou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defTabSz="285743"/>
              <a:endParaRPr lang="en-US" sz="813" kern="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sp>
        <p:nvSpPr>
          <p:cNvPr id="418" name="Rectangle 417">
            <a:extLst>
              <a:ext uri="{FF2B5EF4-FFF2-40B4-BE49-F238E27FC236}">
                <a16:creationId xmlns:a16="http://schemas.microsoft.com/office/drawing/2014/main" id="{B7B9E95A-20CE-214E-8E44-C8DA0A3DCEBA}"/>
              </a:ext>
            </a:extLst>
          </p:cNvPr>
          <p:cNvSpPr/>
          <p:nvPr/>
        </p:nvSpPr>
        <p:spPr>
          <a:xfrm>
            <a:off x="317747" y="3714168"/>
            <a:ext cx="603109" cy="217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Services</a:t>
            </a:r>
          </a:p>
        </p:txBody>
      </p:sp>
      <p:sp>
        <p:nvSpPr>
          <p:cNvPr id="419" name="Freeform 89">
            <a:extLst>
              <a:ext uri="{FF2B5EF4-FFF2-40B4-BE49-F238E27FC236}">
                <a16:creationId xmlns:a16="http://schemas.microsoft.com/office/drawing/2014/main" id="{FDD672A3-FBB4-9543-AC8A-58C1BF36905D}"/>
              </a:ext>
            </a:extLst>
          </p:cNvPr>
          <p:cNvSpPr>
            <a:spLocks/>
          </p:cNvSpPr>
          <p:nvPr/>
        </p:nvSpPr>
        <p:spPr bwMode="auto">
          <a:xfrm>
            <a:off x="2002883" y="2686035"/>
            <a:ext cx="379597" cy="257968"/>
          </a:xfrm>
          <a:custGeom>
            <a:avLst/>
            <a:gdLst>
              <a:gd name="T0" fmla="*/ 71 w 507"/>
              <a:gd name="T1" fmla="*/ 159 h 343"/>
              <a:gd name="T2" fmla="*/ 69 w 507"/>
              <a:gd name="T3" fmla="*/ 143 h 343"/>
              <a:gd name="T4" fmla="*/ 145 w 507"/>
              <a:gd name="T5" fmla="*/ 24 h 343"/>
              <a:gd name="T6" fmla="*/ 289 w 507"/>
              <a:gd name="T7" fmla="*/ 53 h 343"/>
              <a:gd name="T8" fmla="*/ 325 w 507"/>
              <a:gd name="T9" fmla="*/ 111 h 343"/>
              <a:gd name="T10" fmla="*/ 325 w 507"/>
              <a:gd name="T11" fmla="*/ 111 h 343"/>
              <a:gd name="T12" fmla="*/ 425 w 507"/>
              <a:gd name="T13" fmla="*/ 156 h 343"/>
              <a:gd name="T14" fmla="*/ 425 w 507"/>
              <a:gd name="T15" fmla="*/ 157 h 343"/>
              <a:gd name="T16" fmla="*/ 507 w 507"/>
              <a:gd name="T17" fmla="*/ 250 h 343"/>
              <a:gd name="T18" fmla="*/ 422 w 507"/>
              <a:gd name="T19" fmla="*/ 343 h 343"/>
              <a:gd name="T20" fmla="*/ 83 w 507"/>
              <a:gd name="T21" fmla="*/ 342 h 343"/>
              <a:gd name="T22" fmla="*/ 45 w 507"/>
              <a:gd name="T23" fmla="*/ 334 h 343"/>
              <a:gd name="T24" fmla="*/ 0 w 507"/>
              <a:gd name="T25" fmla="*/ 249 h 343"/>
              <a:gd name="T26" fmla="*/ 71 w 507"/>
              <a:gd name="T27" fmla="*/ 159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07" h="343">
                <a:moveTo>
                  <a:pt x="71" y="159"/>
                </a:moveTo>
                <a:cubicBezTo>
                  <a:pt x="71" y="154"/>
                  <a:pt x="69" y="148"/>
                  <a:pt x="69" y="143"/>
                </a:cubicBezTo>
                <a:cubicBezTo>
                  <a:pt x="69" y="97"/>
                  <a:pt x="100" y="43"/>
                  <a:pt x="145" y="24"/>
                </a:cubicBezTo>
                <a:cubicBezTo>
                  <a:pt x="202" y="0"/>
                  <a:pt x="255" y="18"/>
                  <a:pt x="289" y="53"/>
                </a:cubicBezTo>
                <a:cubicBezTo>
                  <a:pt x="305" y="69"/>
                  <a:pt x="317" y="89"/>
                  <a:pt x="325" y="111"/>
                </a:cubicBezTo>
                <a:cubicBezTo>
                  <a:pt x="325" y="111"/>
                  <a:pt x="325" y="111"/>
                  <a:pt x="325" y="111"/>
                </a:cubicBezTo>
                <a:cubicBezTo>
                  <a:pt x="354" y="72"/>
                  <a:pt x="431" y="88"/>
                  <a:pt x="425" y="156"/>
                </a:cubicBezTo>
                <a:cubicBezTo>
                  <a:pt x="425" y="157"/>
                  <a:pt x="425" y="157"/>
                  <a:pt x="425" y="157"/>
                </a:cubicBezTo>
                <a:cubicBezTo>
                  <a:pt x="454" y="162"/>
                  <a:pt x="507" y="183"/>
                  <a:pt x="507" y="250"/>
                </a:cubicBezTo>
                <a:cubicBezTo>
                  <a:pt x="507" y="335"/>
                  <a:pt x="422" y="343"/>
                  <a:pt x="422" y="343"/>
                </a:cubicBezTo>
                <a:cubicBezTo>
                  <a:pt x="83" y="342"/>
                  <a:pt x="83" y="342"/>
                  <a:pt x="83" y="342"/>
                </a:cubicBezTo>
                <a:cubicBezTo>
                  <a:pt x="73" y="342"/>
                  <a:pt x="53" y="340"/>
                  <a:pt x="45" y="334"/>
                </a:cubicBezTo>
                <a:cubicBezTo>
                  <a:pt x="27" y="323"/>
                  <a:pt x="0" y="297"/>
                  <a:pt x="0" y="249"/>
                </a:cubicBezTo>
                <a:cubicBezTo>
                  <a:pt x="0" y="192"/>
                  <a:pt x="32" y="167"/>
                  <a:pt x="71" y="159"/>
                </a:cubicBezTo>
                <a:close/>
              </a:path>
            </a:pathLst>
          </a:custGeom>
          <a:solidFill>
            <a:schemeClr val="accent2"/>
          </a:solidFill>
          <a:ln w="1905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57150" tIns="28575" rIns="57150" bIns="28575" numCol="1" anchor="t" anchorCtr="0" compatLnSpc="1">
            <a:prstTxWarp prst="textNoShape">
              <a:avLst/>
            </a:prstTxWarp>
          </a:bodyPr>
          <a:lstStyle/>
          <a:p>
            <a:endParaRPr lang="en-US" sz="813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grpSp>
        <p:nvGrpSpPr>
          <p:cNvPr id="420" name="Group 4">
            <a:extLst>
              <a:ext uri="{FF2B5EF4-FFF2-40B4-BE49-F238E27FC236}">
                <a16:creationId xmlns:a16="http://schemas.microsoft.com/office/drawing/2014/main" id="{07C675B3-04EB-7C40-AB43-8042AFCE96A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12750" y="2646843"/>
            <a:ext cx="336351" cy="336352"/>
            <a:chOff x="3074" y="512"/>
            <a:chExt cx="339" cy="339"/>
          </a:xfrm>
          <a:solidFill>
            <a:schemeClr val="tx1"/>
          </a:solidFill>
        </p:grpSpPr>
        <p:sp>
          <p:nvSpPr>
            <p:cNvPr id="421" name="Freeform 5">
              <a:extLst>
                <a:ext uri="{FF2B5EF4-FFF2-40B4-BE49-F238E27FC236}">
                  <a16:creationId xmlns:a16="http://schemas.microsoft.com/office/drawing/2014/main" id="{934BFA78-A744-BA4D-A5BB-6369F4508F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95" y="519"/>
              <a:ext cx="129" cy="323"/>
            </a:xfrm>
            <a:custGeom>
              <a:avLst/>
              <a:gdLst>
                <a:gd name="T0" fmla="*/ 226 w 245"/>
                <a:gd name="T1" fmla="*/ 532 h 610"/>
                <a:gd name="T2" fmla="*/ 226 w 245"/>
                <a:gd name="T3" fmla="*/ 532 h 610"/>
                <a:gd name="T4" fmla="*/ 195 w 245"/>
                <a:gd name="T5" fmla="*/ 610 h 610"/>
                <a:gd name="T6" fmla="*/ 0 w 245"/>
                <a:gd name="T7" fmla="*/ 0 h 610"/>
                <a:gd name="T8" fmla="*/ 0 w 245"/>
                <a:gd name="T9" fmla="*/ 0 h 610"/>
                <a:gd name="T10" fmla="*/ 64 w 245"/>
                <a:gd name="T11" fmla="*/ 40 h 610"/>
                <a:gd name="T12" fmla="*/ 173 w 245"/>
                <a:gd name="T13" fmla="*/ 156 h 610"/>
                <a:gd name="T14" fmla="*/ 173 w 245"/>
                <a:gd name="T15" fmla="*/ 156 h 610"/>
                <a:gd name="T16" fmla="*/ 245 w 245"/>
                <a:gd name="T17" fmla="*/ 371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5" h="610">
                  <a:moveTo>
                    <a:pt x="226" y="532"/>
                  </a:moveTo>
                  <a:lnTo>
                    <a:pt x="226" y="532"/>
                  </a:lnTo>
                  <a:cubicBezTo>
                    <a:pt x="218" y="560"/>
                    <a:pt x="208" y="584"/>
                    <a:pt x="195" y="610"/>
                  </a:cubicBezTo>
                  <a:moveTo>
                    <a:pt x="0" y="0"/>
                  </a:moveTo>
                  <a:lnTo>
                    <a:pt x="0" y="0"/>
                  </a:lnTo>
                  <a:cubicBezTo>
                    <a:pt x="24" y="12"/>
                    <a:pt x="44" y="24"/>
                    <a:pt x="64" y="40"/>
                  </a:cubicBezTo>
                  <a:moveTo>
                    <a:pt x="173" y="156"/>
                  </a:moveTo>
                  <a:lnTo>
                    <a:pt x="173" y="156"/>
                  </a:lnTo>
                  <a:cubicBezTo>
                    <a:pt x="214" y="219"/>
                    <a:pt x="240" y="291"/>
                    <a:pt x="245" y="371"/>
                  </a:cubicBezTo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22" name="Freeform 6">
              <a:extLst>
                <a:ext uri="{FF2B5EF4-FFF2-40B4-BE49-F238E27FC236}">
                  <a16:creationId xmlns:a16="http://schemas.microsoft.com/office/drawing/2014/main" id="{B707AD50-30C3-0B4F-8C4B-27B383C00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5" y="678"/>
              <a:ext cx="82" cy="51"/>
            </a:xfrm>
            <a:custGeom>
              <a:avLst/>
              <a:gdLst>
                <a:gd name="T0" fmla="*/ 0 w 154"/>
                <a:gd name="T1" fmla="*/ 0 h 96"/>
                <a:gd name="T2" fmla="*/ 0 w 154"/>
                <a:gd name="T3" fmla="*/ 0 h 96"/>
                <a:gd name="T4" fmla="*/ 154 w 154"/>
                <a:gd name="T5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4" h="96">
                  <a:moveTo>
                    <a:pt x="0" y="0"/>
                  </a:moveTo>
                  <a:lnTo>
                    <a:pt x="0" y="0"/>
                  </a:lnTo>
                  <a:cubicBezTo>
                    <a:pt x="61" y="20"/>
                    <a:pt x="109" y="53"/>
                    <a:pt x="154" y="96"/>
                  </a:cubicBezTo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23" name="Freeform 7">
              <a:extLst>
                <a:ext uri="{FF2B5EF4-FFF2-40B4-BE49-F238E27FC236}">
                  <a16:creationId xmlns:a16="http://schemas.microsoft.com/office/drawing/2014/main" id="{BDCB37DE-5B6C-114F-927B-CC028A249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7" y="795"/>
              <a:ext cx="9" cy="20"/>
            </a:xfrm>
            <a:custGeom>
              <a:avLst/>
              <a:gdLst>
                <a:gd name="T0" fmla="*/ 17 w 17"/>
                <a:gd name="T1" fmla="*/ 39 h 39"/>
                <a:gd name="T2" fmla="*/ 17 w 17"/>
                <a:gd name="T3" fmla="*/ 39 h 39"/>
                <a:gd name="T4" fmla="*/ 0 w 17"/>
                <a:gd name="T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9">
                  <a:moveTo>
                    <a:pt x="17" y="39"/>
                  </a:moveTo>
                  <a:lnTo>
                    <a:pt x="17" y="39"/>
                  </a:lnTo>
                  <a:cubicBezTo>
                    <a:pt x="12" y="26"/>
                    <a:pt x="7" y="13"/>
                    <a:pt x="0" y="0"/>
                  </a:cubicBezTo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24" name="Freeform 8">
              <a:extLst>
                <a:ext uri="{FF2B5EF4-FFF2-40B4-BE49-F238E27FC236}">
                  <a16:creationId xmlns:a16="http://schemas.microsoft.com/office/drawing/2014/main" id="{A7EDEA79-2BA2-464D-B3BB-6753170C08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8" y="815"/>
              <a:ext cx="48" cy="27"/>
            </a:xfrm>
            <a:custGeom>
              <a:avLst/>
              <a:gdLst>
                <a:gd name="T0" fmla="*/ 0 w 92"/>
                <a:gd name="T1" fmla="*/ 50 h 50"/>
                <a:gd name="T2" fmla="*/ 0 w 92"/>
                <a:gd name="T3" fmla="*/ 50 h 50"/>
                <a:gd name="T4" fmla="*/ 92 w 92"/>
                <a:gd name="T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" h="50">
                  <a:moveTo>
                    <a:pt x="0" y="50"/>
                  </a:moveTo>
                  <a:lnTo>
                    <a:pt x="0" y="50"/>
                  </a:lnTo>
                  <a:cubicBezTo>
                    <a:pt x="34" y="39"/>
                    <a:pt x="65" y="22"/>
                    <a:pt x="92" y="0"/>
                  </a:cubicBezTo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25" name="Freeform 9">
              <a:extLst>
                <a:ext uri="{FF2B5EF4-FFF2-40B4-BE49-F238E27FC236}">
                  <a16:creationId xmlns:a16="http://schemas.microsoft.com/office/drawing/2014/main" id="{9E3B780C-1DC2-2544-BE25-F7DE91C63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4" y="666"/>
              <a:ext cx="46" cy="5"/>
            </a:xfrm>
            <a:custGeom>
              <a:avLst/>
              <a:gdLst>
                <a:gd name="T0" fmla="*/ 88 w 88"/>
                <a:gd name="T1" fmla="*/ 0 h 11"/>
                <a:gd name="T2" fmla="*/ 88 w 88"/>
                <a:gd name="T3" fmla="*/ 0 h 11"/>
                <a:gd name="T4" fmla="*/ 0 w 88"/>
                <a:gd name="T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11">
                  <a:moveTo>
                    <a:pt x="88" y="0"/>
                  </a:moveTo>
                  <a:lnTo>
                    <a:pt x="88" y="0"/>
                  </a:lnTo>
                  <a:cubicBezTo>
                    <a:pt x="57" y="0"/>
                    <a:pt x="30" y="4"/>
                    <a:pt x="0" y="11"/>
                  </a:cubicBezTo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26" name="Freeform 10">
              <a:extLst>
                <a:ext uri="{FF2B5EF4-FFF2-40B4-BE49-F238E27FC236}">
                  <a16:creationId xmlns:a16="http://schemas.microsoft.com/office/drawing/2014/main" id="{79EE341C-01C7-DF4C-9B9C-D80454D5BF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6" y="586"/>
              <a:ext cx="36" cy="43"/>
            </a:xfrm>
            <a:custGeom>
              <a:avLst/>
              <a:gdLst>
                <a:gd name="T0" fmla="*/ 69 w 69"/>
                <a:gd name="T1" fmla="*/ 0 h 82"/>
                <a:gd name="T2" fmla="*/ 69 w 69"/>
                <a:gd name="T3" fmla="*/ 0 h 82"/>
                <a:gd name="T4" fmla="*/ 0 w 69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82">
                  <a:moveTo>
                    <a:pt x="69" y="0"/>
                  </a:moveTo>
                  <a:lnTo>
                    <a:pt x="69" y="0"/>
                  </a:lnTo>
                  <a:cubicBezTo>
                    <a:pt x="41" y="25"/>
                    <a:pt x="21" y="50"/>
                    <a:pt x="0" y="82"/>
                  </a:cubicBezTo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27" name="Freeform 11">
              <a:extLst>
                <a:ext uri="{FF2B5EF4-FFF2-40B4-BE49-F238E27FC236}">
                  <a16:creationId xmlns:a16="http://schemas.microsoft.com/office/drawing/2014/main" id="{DEDD2669-1C9E-7740-B95C-AC047179A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4" y="534"/>
              <a:ext cx="32" cy="9"/>
            </a:xfrm>
            <a:custGeom>
              <a:avLst/>
              <a:gdLst>
                <a:gd name="T0" fmla="*/ 60 w 60"/>
                <a:gd name="T1" fmla="*/ 0 h 17"/>
                <a:gd name="T2" fmla="*/ 60 w 60"/>
                <a:gd name="T3" fmla="*/ 0 h 17"/>
                <a:gd name="T4" fmla="*/ 0 w 60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17">
                  <a:moveTo>
                    <a:pt x="60" y="0"/>
                  </a:moveTo>
                  <a:lnTo>
                    <a:pt x="60" y="0"/>
                  </a:lnTo>
                  <a:cubicBezTo>
                    <a:pt x="39" y="4"/>
                    <a:pt x="20" y="10"/>
                    <a:pt x="0" y="17"/>
                  </a:cubicBezTo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28" name="Freeform 12">
              <a:extLst>
                <a:ext uri="{FF2B5EF4-FFF2-40B4-BE49-F238E27FC236}">
                  <a16:creationId xmlns:a16="http://schemas.microsoft.com/office/drawing/2014/main" id="{BCAEDEFA-5F93-434A-9CCC-815A8C83B6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6" y="710"/>
              <a:ext cx="17" cy="121"/>
            </a:xfrm>
            <a:custGeom>
              <a:avLst/>
              <a:gdLst>
                <a:gd name="T0" fmla="*/ 11 w 33"/>
                <a:gd name="T1" fmla="*/ 0 h 229"/>
                <a:gd name="T2" fmla="*/ 11 w 33"/>
                <a:gd name="T3" fmla="*/ 0 h 229"/>
                <a:gd name="T4" fmla="*/ 0 w 33"/>
                <a:gd name="T5" fmla="*/ 75 h 229"/>
                <a:gd name="T6" fmla="*/ 33 w 33"/>
                <a:gd name="T7" fmla="*/ 22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29">
                  <a:moveTo>
                    <a:pt x="11" y="0"/>
                  </a:moveTo>
                  <a:lnTo>
                    <a:pt x="11" y="0"/>
                  </a:lnTo>
                  <a:cubicBezTo>
                    <a:pt x="5" y="26"/>
                    <a:pt x="0" y="47"/>
                    <a:pt x="0" y="75"/>
                  </a:cubicBezTo>
                  <a:cubicBezTo>
                    <a:pt x="0" y="129"/>
                    <a:pt x="13" y="181"/>
                    <a:pt x="33" y="229"/>
                  </a:cubicBezTo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29" name="Freeform 13">
              <a:extLst>
                <a:ext uri="{FF2B5EF4-FFF2-40B4-BE49-F238E27FC236}">
                  <a16:creationId xmlns:a16="http://schemas.microsoft.com/office/drawing/2014/main" id="{EC4DCD64-0A31-A849-BC87-9830BFB2B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4" y="512"/>
              <a:ext cx="339" cy="339"/>
            </a:xfrm>
            <a:custGeom>
              <a:avLst/>
              <a:gdLst>
                <a:gd name="T0" fmla="*/ 640 w 640"/>
                <a:gd name="T1" fmla="*/ 320 h 640"/>
                <a:gd name="T2" fmla="*/ 640 w 640"/>
                <a:gd name="T3" fmla="*/ 320 h 640"/>
                <a:gd name="T4" fmla="*/ 515 w 640"/>
                <a:gd name="T5" fmla="*/ 573 h 640"/>
                <a:gd name="T6" fmla="*/ 423 w 640"/>
                <a:gd name="T7" fmla="*/ 623 h 640"/>
                <a:gd name="T8" fmla="*/ 320 w 640"/>
                <a:gd name="T9" fmla="*/ 640 h 640"/>
                <a:gd name="T10" fmla="*/ 169 w 640"/>
                <a:gd name="T11" fmla="*/ 602 h 640"/>
                <a:gd name="T12" fmla="*/ 0 w 640"/>
                <a:gd name="T13" fmla="*/ 320 h 640"/>
                <a:gd name="T14" fmla="*/ 0 w 640"/>
                <a:gd name="T15" fmla="*/ 301 h 640"/>
                <a:gd name="T16" fmla="*/ 228 w 640"/>
                <a:gd name="T17" fmla="*/ 13 h 640"/>
                <a:gd name="T18" fmla="*/ 320 w 640"/>
                <a:gd name="T19" fmla="*/ 0 h 640"/>
                <a:gd name="T20" fmla="*/ 476 w 640"/>
                <a:gd name="T21" fmla="*/ 41 h 640"/>
                <a:gd name="T22" fmla="*/ 640 w 640"/>
                <a:gd name="T23" fmla="*/ 320 h 640"/>
                <a:gd name="T24" fmla="*/ 640 w 640"/>
                <a:gd name="T25" fmla="*/ 32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0" h="640">
                  <a:moveTo>
                    <a:pt x="640" y="320"/>
                  </a:moveTo>
                  <a:lnTo>
                    <a:pt x="640" y="320"/>
                  </a:lnTo>
                  <a:cubicBezTo>
                    <a:pt x="640" y="423"/>
                    <a:pt x="591" y="515"/>
                    <a:pt x="515" y="573"/>
                  </a:cubicBezTo>
                  <a:cubicBezTo>
                    <a:pt x="488" y="595"/>
                    <a:pt x="457" y="612"/>
                    <a:pt x="423" y="623"/>
                  </a:cubicBezTo>
                  <a:cubicBezTo>
                    <a:pt x="391" y="634"/>
                    <a:pt x="356" y="640"/>
                    <a:pt x="320" y="640"/>
                  </a:cubicBezTo>
                  <a:cubicBezTo>
                    <a:pt x="265" y="640"/>
                    <a:pt x="214" y="626"/>
                    <a:pt x="169" y="602"/>
                  </a:cubicBezTo>
                  <a:cubicBezTo>
                    <a:pt x="68" y="548"/>
                    <a:pt x="0" y="442"/>
                    <a:pt x="0" y="320"/>
                  </a:cubicBezTo>
                  <a:cubicBezTo>
                    <a:pt x="0" y="314"/>
                    <a:pt x="0" y="307"/>
                    <a:pt x="0" y="301"/>
                  </a:cubicBezTo>
                  <a:cubicBezTo>
                    <a:pt x="8" y="165"/>
                    <a:pt x="102" y="51"/>
                    <a:pt x="228" y="13"/>
                  </a:cubicBezTo>
                  <a:cubicBezTo>
                    <a:pt x="257" y="5"/>
                    <a:pt x="288" y="0"/>
                    <a:pt x="320" y="0"/>
                  </a:cubicBezTo>
                  <a:cubicBezTo>
                    <a:pt x="377" y="0"/>
                    <a:pt x="430" y="15"/>
                    <a:pt x="476" y="41"/>
                  </a:cubicBezTo>
                  <a:cubicBezTo>
                    <a:pt x="574" y="96"/>
                    <a:pt x="640" y="200"/>
                    <a:pt x="640" y="320"/>
                  </a:cubicBezTo>
                  <a:lnTo>
                    <a:pt x="640" y="320"/>
                  </a:lnTo>
                  <a:close/>
                </a:path>
              </a:pathLst>
            </a:custGeom>
            <a:grpFill/>
            <a:ln w="22225" cap="flat">
              <a:solidFill>
                <a:srgbClr val="FFC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30" name="Freeform 14">
              <a:extLst>
                <a:ext uri="{FF2B5EF4-FFF2-40B4-BE49-F238E27FC236}">
                  <a16:creationId xmlns:a16="http://schemas.microsoft.com/office/drawing/2014/main" id="{674C4CAB-167F-5E41-9AAA-8B967CF7C18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6" y="545"/>
              <a:ext cx="48" cy="48"/>
            </a:xfrm>
            <a:custGeom>
              <a:avLst/>
              <a:gdLst>
                <a:gd name="T0" fmla="*/ 92 w 92"/>
                <a:gd name="T1" fmla="*/ 46 h 92"/>
                <a:gd name="T2" fmla="*/ 92 w 92"/>
                <a:gd name="T3" fmla="*/ 46 h 92"/>
                <a:gd name="T4" fmla="*/ 46 w 92"/>
                <a:gd name="T5" fmla="*/ 92 h 92"/>
                <a:gd name="T6" fmla="*/ 0 w 92"/>
                <a:gd name="T7" fmla="*/ 46 h 92"/>
                <a:gd name="T8" fmla="*/ 46 w 92"/>
                <a:gd name="T9" fmla="*/ 0 h 92"/>
                <a:gd name="T10" fmla="*/ 92 w 92"/>
                <a:gd name="T11" fmla="*/ 46 h 92"/>
                <a:gd name="T12" fmla="*/ 92 w 92"/>
                <a:gd name="T13" fmla="*/ 4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92">
                  <a:moveTo>
                    <a:pt x="92" y="46"/>
                  </a:moveTo>
                  <a:lnTo>
                    <a:pt x="92" y="46"/>
                  </a:lnTo>
                  <a:cubicBezTo>
                    <a:pt x="92" y="71"/>
                    <a:pt x="71" y="92"/>
                    <a:pt x="46" y="92"/>
                  </a:cubicBezTo>
                  <a:cubicBezTo>
                    <a:pt x="21" y="92"/>
                    <a:pt x="0" y="71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71" y="0"/>
                    <a:pt x="92" y="21"/>
                    <a:pt x="92" y="46"/>
                  </a:cubicBezTo>
                  <a:lnTo>
                    <a:pt x="92" y="46"/>
                  </a:lnTo>
                  <a:close/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31" name="Freeform 15">
              <a:extLst>
                <a:ext uri="{FF2B5EF4-FFF2-40B4-BE49-F238E27FC236}">
                  <a16:creationId xmlns:a16="http://schemas.microsoft.com/office/drawing/2014/main" id="{E709AB3A-76E3-B443-9DFE-4F018026C6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0" y="643"/>
              <a:ext cx="48" cy="49"/>
            </a:xfrm>
            <a:custGeom>
              <a:avLst/>
              <a:gdLst>
                <a:gd name="T0" fmla="*/ 91 w 91"/>
                <a:gd name="T1" fmla="*/ 46 h 92"/>
                <a:gd name="T2" fmla="*/ 91 w 91"/>
                <a:gd name="T3" fmla="*/ 46 h 92"/>
                <a:gd name="T4" fmla="*/ 45 w 91"/>
                <a:gd name="T5" fmla="*/ 92 h 92"/>
                <a:gd name="T6" fmla="*/ 0 w 91"/>
                <a:gd name="T7" fmla="*/ 46 h 92"/>
                <a:gd name="T8" fmla="*/ 45 w 91"/>
                <a:gd name="T9" fmla="*/ 0 h 92"/>
                <a:gd name="T10" fmla="*/ 91 w 91"/>
                <a:gd name="T11" fmla="*/ 46 h 92"/>
                <a:gd name="T12" fmla="*/ 91 w 91"/>
                <a:gd name="T13" fmla="*/ 4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92">
                  <a:moveTo>
                    <a:pt x="91" y="46"/>
                  </a:moveTo>
                  <a:lnTo>
                    <a:pt x="91" y="46"/>
                  </a:lnTo>
                  <a:cubicBezTo>
                    <a:pt x="91" y="71"/>
                    <a:pt x="71" y="92"/>
                    <a:pt x="45" y="92"/>
                  </a:cubicBezTo>
                  <a:cubicBezTo>
                    <a:pt x="20" y="92"/>
                    <a:pt x="0" y="71"/>
                    <a:pt x="0" y="46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71" y="0"/>
                    <a:pt x="91" y="21"/>
                    <a:pt x="91" y="46"/>
                  </a:cubicBezTo>
                  <a:lnTo>
                    <a:pt x="91" y="46"/>
                  </a:lnTo>
                  <a:close/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32" name="Freeform 16">
              <a:extLst>
                <a:ext uri="{FF2B5EF4-FFF2-40B4-BE49-F238E27FC236}">
                  <a16:creationId xmlns:a16="http://schemas.microsoft.com/office/drawing/2014/main" id="{97B8A378-EA3F-7C4A-9517-3BBE8F5E79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5" y="733"/>
              <a:ext cx="48" cy="49"/>
            </a:xfrm>
            <a:custGeom>
              <a:avLst/>
              <a:gdLst>
                <a:gd name="T0" fmla="*/ 91 w 91"/>
                <a:gd name="T1" fmla="*/ 46 h 92"/>
                <a:gd name="T2" fmla="*/ 91 w 91"/>
                <a:gd name="T3" fmla="*/ 46 h 92"/>
                <a:gd name="T4" fmla="*/ 46 w 91"/>
                <a:gd name="T5" fmla="*/ 92 h 92"/>
                <a:gd name="T6" fmla="*/ 0 w 91"/>
                <a:gd name="T7" fmla="*/ 46 h 92"/>
                <a:gd name="T8" fmla="*/ 46 w 91"/>
                <a:gd name="T9" fmla="*/ 0 h 92"/>
                <a:gd name="T10" fmla="*/ 91 w 91"/>
                <a:gd name="T11" fmla="*/ 46 h 92"/>
                <a:gd name="T12" fmla="*/ 91 w 91"/>
                <a:gd name="T13" fmla="*/ 4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92">
                  <a:moveTo>
                    <a:pt x="91" y="46"/>
                  </a:moveTo>
                  <a:lnTo>
                    <a:pt x="91" y="46"/>
                  </a:lnTo>
                  <a:cubicBezTo>
                    <a:pt x="91" y="71"/>
                    <a:pt x="71" y="92"/>
                    <a:pt x="46" y="92"/>
                  </a:cubicBezTo>
                  <a:cubicBezTo>
                    <a:pt x="20" y="92"/>
                    <a:pt x="0" y="71"/>
                    <a:pt x="0" y="46"/>
                  </a:cubicBezTo>
                  <a:cubicBezTo>
                    <a:pt x="0" y="21"/>
                    <a:pt x="20" y="0"/>
                    <a:pt x="46" y="0"/>
                  </a:cubicBezTo>
                  <a:cubicBezTo>
                    <a:pt x="71" y="0"/>
                    <a:pt x="91" y="21"/>
                    <a:pt x="91" y="46"/>
                  </a:cubicBezTo>
                  <a:lnTo>
                    <a:pt x="91" y="46"/>
                  </a:lnTo>
                  <a:close/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sp>
        <p:nvSpPr>
          <p:cNvPr id="433" name="Rectangle 432">
            <a:extLst>
              <a:ext uri="{FF2B5EF4-FFF2-40B4-BE49-F238E27FC236}">
                <a16:creationId xmlns:a16="http://schemas.microsoft.com/office/drawing/2014/main" id="{6525E969-E3D5-584E-B5F0-ECC319428945}"/>
              </a:ext>
            </a:extLst>
          </p:cNvPr>
          <p:cNvSpPr/>
          <p:nvPr/>
        </p:nvSpPr>
        <p:spPr>
          <a:xfrm>
            <a:off x="1891126" y="3050644"/>
            <a:ext cx="603109" cy="217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Internet</a:t>
            </a:r>
          </a:p>
        </p:txBody>
      </p:sp>
      <p:sp>
        <p:nvSpPr>
          <p:cNvPr id="434" name="Rectangle 433">
            <a:extLst>
              <a:ext uri="{FF2B5EF4-FFF2-40B4-BE49-F238E27FC236}">
                <a16:creationId xmlns:a16="http://schemas.microsoft.com/office/drawing/2014/main" id="{E40BCE6D-B1A4-7643-BD56-AA515B3F6B0A}"/>
              </a:ext>
            </a:extLst>
          </p:cNvPr>
          <p:cNvSpPr/>
          <p:nvPr/>
        </p:nvSpPr>
        <p:spPr>
          <a:xfrm>
            <a:off x="2987698" y="3038738"/>
            <a:ext cx="786456" cy="34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Amazon CloudFront</a:t>
            </a:r>
          </a:p>
        </p:txBody>
      </p:sp>
      <p:grpSp>
        <p:nvGrpSpPr>
          <p:cNvPr id="435" name="Graphic 102">
            <a:extLst>
              <a:ext uri="{FF2B5EF4-FFF2-40B4-BE49-F238E27FC236}">
                <a16:creationId xmlns:a16="http://schemas.microsoft.com/office/drawing/2014/main" id="{AAA29CB6-464D-934E-BBCB-099993AB0570}"/>
              </a:ext>
            </a:extLst>
          </p:cNvPr>
          <p:cNvGrpSpPr/>
          <p:nvPr/>
        </p:nvGrpSpPr>
        <p:grpSpPr>
          <a:xfrm>
            <a:off x="4557103" y="2526707"/>
            <a:ext cx="584789" cy="576624"/>
            <a:chOff x="7864652" y="2583363"/>
            <a:chExt cx="485783" cy="467424"/>
          </a:xfrm>
          <a:solidFill>
            <a:schemeClr val="tx1"/>
          </a:solidFill>
        </p:grpSpPr>
        <p:sp>
          <p:nvSpPr>
            <p:cNvPr id="436" name="Freeform: Shape 73">
              <a:extLst>
                <a:ext uri="{FF2B5EF4-FFF2-40B4-BE49-F238E27FC236}">
                  <a16:creationId xmlns:a16="http://schemas.microsoft.com/office/drawing/2014/main" id="{D8C750C1-49FF-9540-8103-2FEBA2C3175F}"/>
                </a:ext>
              </a:extLst>
            </p:cNvPr>
            <p:cNvSpPr/>
            <p:nvPr/>
          </p:nvSpPr>
          <p:spPr>
            <a:xfrm>
              <a:off x="8169460" y="2583363"/>
              <a:ext cx="180975" cy="466726"/>
            </a:xfrm>
            <a:custGeom>
              <a:avLst/>
              <a:gdLst>
                <a:gd name="connsiteX0" fmla="*/ 173831 w 180975"/>
                <a:gd name="connsiteY0" fmla="*/ 69533 h 466725"/>
                <a:gd name="connsiteX1" fmla="*/ 50006 w 180975"/>
                <a:gd name="connsiteY1" fmla="*/ 8573 h 466725"/>
                <a:gd name="connsiteX2" fmla="*/ 40481 w 180975"/>
                <a:gd name="connsiteY2" fmla="*/ 8573 h 466725"/>
                <a:gd name="connsiteX3" fmla="*/ 35719 w 180975"/>
                <a:gd name="connsiteY3" fmla="*/ 17145 h 466725"/>
                <a:gd name="connsiteX4" fmla="*/ 35719 w 180975"/>
                <a:gd name="connsiteY4" fmla="*/ 121920 h 466725"/>
                <a:gd name="connsiteX5" fmla="*/ 7144 w 180975"/>
                <a:gd name="connsiteY5" fmla="*/ 121920 h 466725"/>
                <a:gd name="connsiteX6" fmla="*/ 7144 w 180975"/>
                <a:gd name="connsiteY6" fmla="*/ 140970 h 466725"/>
                <a:gd name="connsiteX7" fmla="*/ 35719 w 180975"/>
                <a:gd name="connsiteY7" fmla="*/ 140970 h 466725"/>
                <a:gd name="connsiteX8" fmla="*/ 35719 w 180975"/>
                <a:gd name="connsiteY8" fmla="*/ 331470 h 466725"/>
                <a:gd name="connsiteX9" fmla="*/ 7144 w 180975"/>
                <a:gd name="connsiteY9" fmla="*/ 331470 h 466725"/>
                <a:gd name="connsiteX10" fmla="*/ 7144 w 180975"/>
                <a:gd name="connsiteY10" fmla="*/ 350520 h 466725"/>
                <a:gd name="connsiteX11" fmla="*/ 35719 w 180975"/>
                <a:gd name="connsiteY11" fmla="*/ 350520 h 466725"/>
                <a:gd name="connsiteX12" fmla="*/ 35719 w 180975"/>
                <a:gd name="connsiteY12" fmla="*/ 455295 h 466725"/>
                <a:gd name="connsiteX13" fmla="*/ 39529 w 180975"/>
                <a:gd name="connsiteY13" fmla="*/ 462915 h 466725"/>
                <a:gd name="connsiteX14" fmla="*/ 45244 w 180975"/>
                <a:gd name="connsiteY14" fmla="*/ 464820 h 466725"/>
                <a:gd name="connsiteX15" fmla="*/ 48101 w 180975"/>
                <a:gd name="connsiteY15" fmla="*/ 464820 h 466725"/>
                <a:gd name="connsiteX16" fmla="*/ 171926 w 180975"/>
                <a:gd name="connsiteY16" fmla="*/ 423863 h 466725"/>
                <a:gd name="connsiteX17" fmla="*/ 178594 w 180975"/>
                <a:gd name="connsiteY17" fmla="*/ 414338 h 466725"/>
                <a:gd name="connsiteX18" fmla="*/ 178594 w 180975"/>
                <a:gd name="connsiteY18" fmla="*/ 78105 h 466725"/>
                <a:gd name="connsiteX19" fmla="*/ 173831 w 180975"/>
                <a:gd name="connsiteY19" fmla="*/ 69533 h 466725"/>
                <a:gd name="connsiteX20" fmla="*/ 159544 w 180975"/>
                <a:gd name="connsiteY20" fmla="*/ 407670 h 466725"/>
                <a:gd name="connsiteX21" fmla="*/ 54769 w 180975"/>
                <a:gd name="connsiteY21" fmla="*/ 441960 h 466725"/>
                <a:gd name="connsiteX22" fmla="*/ 54769 w 180975"/>
                <a:gd name="connsiteY22" fmla="*/ 32385 h 466725"/>
                <a:gd name="connsiteX23" fmla="*/ 159544 w 180975"/>
                <a:gd name="connsiteY23" fmla="*/ 83820 h 466725"/>
                <a:gd name="connsiteX24" fmla="*/ 159544 w 180975"/>
                <a:gd name="connsiteY24" fmla="*/ 407670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975" h="466725">
                  <a:moveTo>
                    <a:pt x="173831" y="69533"/>
                  </a:moveTo>
                  <a:lnTo>
                    <a:pt x="50006" y="8573"/>
                  </a:lnTo>
                  <a:cubicBezTo>
                    <a:pt x="47149" y="6668"/>
                    <a:pt x="43339" y="6668"/>
                    <a:pt x="40481" y="8573"/>
                  </a:cubicBezTo>
                  <a:cubicBezTo>
                    <a:pt x="37624" y="10478"/>
                    <a:pt x="35719" y="14288"/>
                    <a:pt x="35719" y="17145"/>
                  </a:cubicBezTo>
                  <a:lnTo>
                    <a:pt x="35719" y="121920"/>
                  </a:lnTo>
                  <a:lnTo>
                    <a:pt x="7144" y="121920"/>
                  </a:lnTo>
                  <a:lnTo>
                    <a:pt x="7144" y="140970"/>
                  </a:lnTo>
                  <a:lnTo>
                    <a:pt x="35719" y="140970"/>
                  </a:lnTo>
                  <a:lnTo>
                    <a:pt x="35719" y="331470"/>
                  </a:lnTo>
                  <a:lnTo>
                    <a:pt x="7144" y="331470"/>
                  </a:lnTo>
                  <a:lnTo>
                    <a:pt x="7144" y="350520"/>
                  </a:lnTo>
                  <a:lnTo>
                    <a:pt x="35719" y="350520"/>
                  </a:lnTo>
                  <a:lnTo>
                    <a:pt x="35719" y="455295"/>
                  </a:lnTo>
                  <a:cubicBezTo>
                    <a:pt x="35719" y="458153"/>
                    <a:pt x="37624" y="461010"/>
                    <a:pt x="39529" y="462915"/>
                  </a:cubicBezTo>
                  <a:cubicBezTo>
                    <a:pt x="41434" y="463868"/>
                    <a:pt x="43339" y="464820"/>
                    <a:pt x="45244" y="464820"/>
                  </a:cubicBezTo>
                  <a:cubicBezTo>
                    <a:pt x="46196" y="464820"/>
                    <a:pt x="47149" y="464820"/>
                    <a:pt x="48101" y="464820"/>
                  </a:cubicBezTo>
                  <a:lnTo>
                    <a:pt x="171926" y="423863"/>
                  </a:lnTo>
                  <a:cubicBezTo>
                    <a:pt x="175736" y="422910"/>
                    <a:pt x="178594" y="419100"/>
                    <a:pt x="178594" y="414338"/>
                  </a:cubicBezTo>
                  <a:lnTo>
                    <a:pt x="178594" y="78105"/>
                  </a:lnTo>
                  <a:cubicBezTo>
                    <a:pt x="178594" y="74295"/>
                    <a:pt x="176689" y="71438"/>
                    <a:pt x="173831" y="69533"/>
                  </a:cubicBezTo>
                  <a:close/>
                  <a:moveTo>
                    <a:pt x="159544" y="407670"/>
                  </a:moveTo>
                  <a:lnTo>
                    <a:pt x="54769" y="441960"/>
                  </a:lnTo>
                  <a:lnTo>
                    <a:pt x="54769" y="32385"/>
                  </a:lnTo>
                  <a:lnTo>
                    <a:pt x="159544" y="83820"/>
                  </a:lnTo>
                  <a:lnTo>
                    <a:pt x="159544" y="40767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37" name="Freeform: Shape 74">
              <a:extLst>
                <a:ext uri="{FF2B5EF4-FFF2-40B4-BE49-F238E27FC236}">
                  <a16:creationId xmlns:a16="http://schemas.microsoft.com/office/drawing/2014/main" id="{06D8BFBB-4CFA-A040-849A-0F01780D1E73}"/>
                </a:ext>
              </a:extLst>
            </p:cNvPr>
            <p:cNvSpPr/>
            <p:nvPr/>
          </p:nvSpPr>
          <p:spPr>
            <a:xfrm>
              <a:off x="7864652" y="2584061"/>
              <a:ext cx="171449" cy="466726"/>
            </a:xfrm>
            <a:custGeom>
              <a:avLst/>
              <a:gdLst>
                <a:gd name="connsiteX0" fmla="*/ 150019 w 171450"/>
                <a:gd name="connsiteY0" fmla="*/ 140271 h 466725"/>
                <a:gd name="connsiteX1" fmla="*/ 169069 w 171450"/>
                <a:gd name="connsiteY1" fmla="*/ 140271 h 466725"/>
                <a:gd name="connsiteX2" fmla="*/ 169069 w 171450"/>
                <a:gd name="connsiteY2" fmla="*/ 121221 h 466725"/>
                <a:gd name="connsiteX3" fmla="*/ 150019 w 171450"/>
                <a:gd name="connsiteY3" fmla="*/ 121221 h 466725"/>
                <a:gd name="connsiteX4" fmla="*/ 150019 w 171450"/>
                <a:gd name="connsiteY4" fmla="*/ 16446 h 466725"/>
                <a:gd name="connsiteX5" fmla="*/ 149066 w 171450"/>
                <a:gd name="connsiteY5" fmla="*/ 12636 h 466725"/>
                <a:gd name="connsiteX6" fmla="*/ 136684 w 171450"/>
                <a:gd name="connsiteY6" fmla="*/ 7874 h 466725"/>
                <a:gd name="connsiteX7" fmla="*/ 12859 w 171450"/>
                <a:gd name="connsiteY7" fmla="*/ 68834 h 466725"/>
                <a:gd name="connsiteX8" fmla="*/ 7144 w 171450"/>
                <a:gd name="connsiteY8" fmla="*/ 76454 h 466725"/>
                <a:gd name="connsiteX9" fmla="*/ 7144 w 171450"/>
                <a:gd name="connsiteY9" fmla="*/ 412686 h 466725"/>
                <a:gd name="connsiteX10" fmla="*/ 13811 w 171450"/>
                <a:gd name="connsiteY10" fmla="*/ 422211 h 466725"/>
                <a:gd name="connsiteX11" fmla="*/ 137636 w 171450"/>
                <a:gd name="connsiteY11" fmla="*/ 463169 h 466725"/>
                <a:gd name="connsiteX12" fmla="*/ 140494 w 171450"/>
                <a:gd name="connsiteY12" fmla="*/ 463169 h 466725"/>
                <a:gd name="connsiteX13" fmla="*/ 146209 w 171450"/>
                <a:gd name="connsiteY13" fmla="*/ 461264 h 466725"/>
                <a:gd name="connsiteX14" fmla="*/ 150019 w 171450"/>
                <a:gd name="connsiteY14" fmla="*/ 453644 h 466725"/>
                <a:gd name="connsiteX15" fmla="*/ 150019 w 171450"/>
                <a:gd name="connsiteY15" fmla="*/ 349821 h 466725"/>
                <a:gd name="connsiteX16" fmla="*/ 169069 w 171450"/>
                <a:gd name="connsiteY16" fmla="*/ 349821 h 466725"/>
                <a:gd name="connsiteX17" fmla="*/ 169069 w 171450"/>
                <a:gd name="connsiteY17" fmla="*/ 330771 h 466725"/>
                <a:gd name="connsiteX18" fmla="*/ 150019 w 171450"/>
                <a:gd name="connsiteY18" fmla="*/ 330771 h 466725"/>
                <a:gd name="connsiteX19" fmla="*/ 150019 w 171450"/>
                <a:gd name="connsiteY19" fmla="*/ 140271 h 466725"/>
                <a:gd name="connsiteX20" fmla="*/ 130969 w 171450"/>
                <a:gd name="connsiteY20" fmla="*/ 442214 h 466725"/>
                <a:gd name="connsiteX21" fmla="*/ 26194 w 171450"/>
                <a:gd name="connsiteY21" fmla="*/ 406971 h 466725"/>
                <a:gd name="connsiteX22" fmla="*/ 26194 w 171450"/>
                <a:gd name="connsiteY22" fmla="*/ 83121 h 466725"/>
                <a:gd name="connsiteX23" fmla="*/ 130969 w 171450"/>
                <a:gd name="connsiteY23" fmla="*/ 31686 h 466725"/>
                <a:gd name="connsiteX24" fmla="*/ 130969 w 171450"/>
                <a:gd name="connsiteY24" fmla="*/ 442214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1450" h="466725">
                  <a:moveTo>
                    <a:pt x="150019" y="140271"/>
                  </a:moveTo>
                  <a:lnTo>
                    <a:pt x="169069" y="140271"/>
                  </a:lnTo>
                  <a:lnTo>
                    <a:pt x="169069" y="121221"/>
                  </a:lnTo>
                  <a:lnTo>
                    <a:pt x="150019" y="121221"/>
                  </a:lnTo>
                  <a:lnTo>
                    <a:pt x="150019" y="16446"/>
                  </a:lnTo>
                  <a:cubicBezTo>
                    <a:pt x="150019" y="14541"/>
                    <a:pt x="150019" y="13589"/>
                    <a:pt x="149066" y="12636"/>
                  </a:cubicBezTo>
                  <a:cubicBezTo>
                    <a:pt x="147161" y="7874"/>
                    <a:pt x="141446" y="5969"/>
                    <a:pt x="136684" y="7874"/>
                  </a:cubicBezTo>
                  <a:lnTo>
                    <a:pt x="12859" y="68834"/>
                  </a:lnTo>
                  <a:cubicBezTo>
                    <a:pt x="9049" y="69786"/>
                    <a:pt x="7144" y="73596"/>
                    <a:pt x="7144" y="76454"/>
                  </a:cubicBezTo>
                  <a:lnTo>
                    <a:pt x="7144" y="412686"/>
                  </a:lnTo>
                  <a:cubicBezTo>
                    <a:pt x="7144" y="417449"/>
                    <a:pt x="10001" y="421259"/>
                    <a:pt x="13811" y="422211"/>
                  </a:cubicBezTo>
                  <a:lnTo>
                    <a:pt x="137636" y="463169"/>
                  </a:lnTo>
                  <a:cubicBezTo>
                    <a:pt x="138589" y="463169"/>
                    <a:pt x="139541" y="463169"/>
                    <a:pt x="140494" y="463169"/>
                  </a:cubicBezTo>
                  <a:cubicBezTo>
                    <a:pt x="142399" y="463169"/>
                    <a:pt x="144304" y="462216"/>
                    <a:pt x="146209" y="461264"/>
                  </a:cubicBezTo>
                  <a:cubicBezTo>
                    <a:pt x="149066" y="459359"/>
                    <a:pt x="150019" y="456501"/>
                    <a:pt x="150019" y="453644"/>
                  </a:cubicBezTo>
                  <a:lnTo>
                    <a:pt x="150019" y="349821"/>
                  </a:lnTo>
                  <a:lnTo>
                    <a:pt x="169069" y="349821"/>
                  </a:lnTo>
                  <a:lnTo>
                    <a:pt x="169069" y="330771"/>
                  </a:lnTo>
                  <a:lnTo>
                    <a:pt x="150019" y="330771"/>
                  </a:lnTo>
                  <a:lnTo>
                    <a:pt x="150019" y="140271"/>
                  </a:lnTo>
                  <a:close/>
                  <a:moveTo>
                    <a:pt x="130969" y="442214"/>
                  </a:moveTo>
                  <a:lnTo>
                    <a:pt x="26194" y="406971"/>
                  </a:lnTo>
                  <a:lnTo>
                    <a:pt x="26194" y="83121"/>
                  </a:lnTo>
                  <a:lnTo>
                    <a:pt x="130969" y="31686"/>
                  </a:lnTo>
                  <a:lnTo>
                    <a:pt x="130969" y="44221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38" name="Freeform: Shape 75">
              <a:extLst>
                <a:ext uri="{FF2B5EF4-FFF2-40B4-BE49-F238E27FC236}">
                  <a16:creationId xmlns:a16="http://schemas.microsoft.com/office/drawing/2014/main" id="{114B49E6-FD4A-914A-A914-59909C8A812D}"/>
                </a:ext>
              </a:extLst>
            </p:cNvPr>
            <p:cNvSpPr/>
            <p:nvPr/>
          </p:nvSpPr>
          <p:spPr>
            <a:xfrm>
              <a:off x="8112300" y="2698138"/>
              <a:ext cx="38100" cy="28575"/>
            </a:xfrm>
            <a:custGeom>
              <a:avLst/>
              <a:gdLst>
                <a:gd name="connsiteX0" fmla="*/ 7144 w 38100"/>
                <a:gd name="connsiteY0" fmla="*/ 7144 h 28575"/>
                <a:gd name="connsiteX1" fmla="*/ 35719 w 38100"/>
                <a:gd name="connsiteY1" fmla="*/ 7144 h 28575"/>
                <a:gd name="connsiteX2" fmla="*/ 35719 w 38100"/>
                <a:gd name="connsiteY2" fmla="*/ 26194 h 28575"/>
                <a:gd name="connsiteX3" fmla="*/ 7144 w 38100"/>
                <a:gd name="connsiteY3" fmla="*/ 261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28575">
                  <a:moveTo>
                    <a:pt x="7144" y="7144"/>
                  </a:moveTo>
                  <a:lnTo>
                    <a:pt x="35719" y="7144"/>
                  </a:lnTo>
                  <a:lnTo>
                    <a:pt x="35719" y="26194"/>
                  </a:lnTo>
                  <a:lnTo>
                    <a:pt x="7144" y="2619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39" name="Freeform: Shape 76">
              <a:extLst>
                <a:ext uri="{FF2B5EF4-FFF2-40B4-BE49-F238E27FC236}">
                  <a16:creationId xmlns:a16="http://schemas.microsoft.com/office/drawing/2014/main" id="{D1210237-9E03-FC4D-BB54-8213A46EF7D6}"/>
                </a:ext>
              </a:extLst>
            </p:cNvPr>
            <p:cNvSpPr/>
            <p:nvPr/>
          </p:nvSpPr>
          <p:spPr>
            <a:xfrm>
              <a:off x="8055151" y="2698134"/>
              <a:ext cx="38100" cy="28575"/>
            </a:xfrm>
            <a:custGeom>
              <a:avLst/>
              <a:gdLst>
                <a:gd name="connsiteX0" fmla="*/ 7144 w 38100"/>
                <a:gd name="connsiteY0" fmla="*/ 7144 h 28575"/>
                <a:gd name="connsiteX1" fmla="*/ 35719 w 38100"/>
                <a:gd name="connsiteY1" fmla="*/ 7144 h 28575"/>
                <a:gd name="connsiteX2" fmla="*/ 35719 w 38100"/>
                <a:gd name="connsiteY2" fmla="*/ 26194 h 28575"/>
                <a:gd name="connsiteX3" fmla="*/ 7144 w 38100"/>
                <a:gd name="connsiteY3" fmla="*/ 261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28575">
                  <a:moveTo>
                    <a:pt x="7144" y="7144"/>
                  </a:moveTo>
                  <a:lnTo>
                    <a:pt x="35719" y="7144"/>
                  </a:lnTo>
                  <a:lnTo>
                    <a:pt x="35719" y="26194"/>
                  </a:lnTo>
                  <a:lnTo>
                    <a:pt x="7144" y="2619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40" name="Freeform: Shape 77">
              <a:extLst>
                <a:ext uri="{FF2B5EF4-FFF2-40B4-BE49-F238E27FC236}">
                  <a16:creationId xmlns:a16="http://schemas.microsoft.com/office/drawing/2014/main" id="{21ED6AD4-6629-E143-8622-F04179426D64}"/>
                </a:ext>
              </a:extLst>
            </p:cNvPr>
            <p:cNvSpPr/>
            <p:nvPr/>
          </p:nvSpPr>
          <p:spPr>
            <a:xfrm>
              <a:off x="8055151" y="2907684"/>
              <a:ext cx="38100" cy="28575"/>
            </a:xfrm>
            <a:custGeom>
              <a:avLst/>
              <a:gdLst>
                <a:gd name="connsiteX0" fmla="*/ 7144 w 38100"/>
                <a:gd name="connsiteY0" fmla="*/ 7144 h 28575"/>
                <a:gd name="connsiteX1" fmla="*/ 35719 w 38100"/>
                <a:gd name="connsiteY1" fmla="*/ 7144 h 28575"/>
                <a:gd name="connsiteX2" fmla="*/ 35719 w 38100"/>
                <a:gd name="connsiteY2" fmla="*/ 26194 h 28575"/>
                <a:gd name="connsiteX3" fmla="*/ 7144 w 38100"/>
                <a:gd name="connsiteY3" fmla="*/ 261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28575">
                  <a:moveTo>
                    <a:pt x="7144" y="7144"/>
                  </a:moveTo>
                  <a:lnTo>
                    <a:pt x="35719" y="7144"/>
                  </a:lnTo>
                  <a:lnTo>
                    <a:pt x="35719" y="26194"/>
                  </a:lnTo>
                  <a:lnTo>
                    <a:pt x="7144" y="2619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41" name="Freeform: Shape 78">
              <a:extLst>
                <a:ext uri="{FF2B5EF4-FFF2-40B4-BE49-F238E27FC236}">
                  <a16:creationId xmlns:a16="http://schemas.microsoft.com/office/drawing/2014/main" id="{F230BA9F-87C9-2D44-B531-0218C25C6B57}"/>
                </a:ext>
              </a:extLst>
            </p:cNvPr>
            <p:cNvSpPr/>
            <p:nvPr/>
          </p:nvSpPr>
          <p:spPr>
            <a:xfrm>
              <a:off x="8112300" y="2907689"/>
              <a:ext cx="38100" cy="28575"/>
            </a:xfrm>
            <a:custGeom>
              <a:avLst/>
              <a:gdLst>
                <a:gd name="connsiteX0" fmla="*/ 7144 w 38100"/>
                <a:gd name="connsiteY0" fmla="*/ 7144 h 28575"/>
                <a:gd name="connsiteX1" fmla="*/ 35719 w 38100"/>
                <a:gd name="connsiteY1" fmla="*/ 7144 h 28575"/>
                <a:gd name="connsiteX2" fmla="*/ 35719 w 38100"/>
                <a:gd name="connsiteY2" fmla="*/ 26194 h 28575"/>
                <a:gd name="connsiteX3" fmla="*/ 7144 w 38100"/>
                <a:gd name="connsiteY3" fmla="*/ 261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28575">
                  <a:moveTo>
                    <a:pt x="7144" y="7144"/>
                  </a:moveTo>
                  <a:lnTo>
                    <a:pt x="35719" y="7144"/>
                  </a:lnTo>
                  <a:lnTo>
                    <a:pt x="35719" y="26194"/>
                  </a:lnTo>
                  <a:lnTo>
                    <a:pt x="7144" y="2619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42" name="Freeform: Shape 79">
              <a:extLst>
                <a:ext uri="{FF2B5EF4-FFF2-40B4-BE49-F238E27FC236}">
                  <a16:creationId xmlns:a16="http://schemas.microsoft.com/office/drawing/2014/main" id="{2F4F964B-5CCA-0440-9C05-8B2BE56DB3D2}"/>
                </a:ext>
              </a:extLst>
            </p:cNvPr>
            <p:cNvSpPr/>
            <p:nvPr/>
          </p:nvSpPr>
          <p:spPr>
            <a:xfrm>
              <a:off x="8021311" y="2769576"/>
              <a:ext cx="57150" cy="85725"/>
            </a:xfrm>
            <a:custGeom>
              <a:avLst/>
              <a:gdLst>
                <a:gd name="connsiteX0" fmla="*/ 46717 w 57150"/>
                <a:gd name="connsiteY0" fmla="*/ 7144 h 85725"/>
                <a:gd name="connsiteX1" fmla="*/ 10522 w 57150"/>
                <a:gd name="connsiteY1" fmla="*/ 37624 h 85725"/>
                <a:gd name="connsiteX2" fmla="*/ 9569 w 57150"/>
                <a:gd name="connsiteY2" fmla="*/ 38576 h 85725"/>
                <a:gd name="connsiteX3" fmla="*/ 10522 w 57150"/>
                <a:gd name="connsiteY3" fmla="*/ 51911 h 85725"/>
                <a:gd name="connsiteX4" fmla="*/ 46717 w 57150"/>
                <a:gd name="connsiteY4" fmla="*/ 82391 h 85725"/>
                <a:gd name="connsiteX5" fmla="*/ 59099 w 57150"/>
                <a:gd name="connsiteY5" fmla="*/ 68104 h 85725"/>
                <a:gd name="connsiteX6" fmla="*/ 31477 w 57150"/>
                <a:gd name="connsiteY6" fmla="*/ 45244 h 85725"/>
                <a:gd name="connsiteX7" fmla="*/ 59099 w 57150"/>
                <a:gd name="connsiteY7" fmla="*/ 21431 h 85725"/>
                <a:gd name="connsiteX8" fmla="*/ 46717 w 57150"/>
                <a:gd name="connsiteY8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 h="85725">
                  <a:moveTo>
                    <a:pt x="46717" y="7144"/>
                  </a:moveTo>
                  <a:lnTo>
                    <a:pt x="10522" y="37624"/>
                  </a:lnTo>
                  <a:cubicBezTo>
                    <a:pt x="10522" y="37624"/>
                    <a:pt x="9569" y="38576"/>
                    <a:pt x="9569" y="38576"/>
                  </a:cubicBezTo>
                  <a:cubicBezTo>
                    <a:pt x="5759" y="42386"/>
                    <a:pt x="6712" y="49054"/>
                    <a:pt x="10522" y="51911"/>
                  </a:cubicBezTo>
                  <a:lnTo>
                    <a:pt x="46717" y="82391"/>
                  </a:lnTo>
                  <a:lnTo>
                    <a:pt x="59099" y="68104"/>
                  </a:lnTo>
                  <a:lnTo>
                    <a:pt x="31477" y="45244"/>
                  </a:lnTo>
                  <a:lnTo>
                    <a:pt x="59099" y="21431"/>
                  </a:lnTo>
                  <a:lnTo>
                    <a:pt x="46717" y="714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43" name="Freeform: Shape 80">
              <a:extLst>
                <a:ext uri="{FF2B5EF4-FFF2-40B4-BE49-F238E27FC236}">
                  <a16:creationId xmlns:a16="http://schemas.microsoft.com/office/drawing/2014/main" id="{9CB873D8-044A-AF47-9F76-5ADAC9A00B5C}"/>
                </a:ext>
              </a:extLst>
            </p:cNvPr>
            <p:cNvSpPr/>
            <p:nvPr/>
          </p:nvSpPr>
          <p:spPr>
            <a:xfrm>
              <a:off x="8132322" y="2769576"/>
              <a:ext cx="57150" cy="85725"/>
            </a:xfrm>
            <a:custGeom>
              <a:avLst/>
              <a:gdLst>
                <a:gd name="connsiteX0" fmla="*/ 56674 w 57150"/>
                <a:gd name="connsiteY0" fmla="*/ 50959 h 85725"/>
                <a:gd name="connsiteX1" fmla="*/ 55721 w 57150"/>
                <a:gd name="connsiteY1" fmla="*/ 37624 h 85725"/>
                <a:gd name="connsiteX2" fmla="*/ 19526 w 57150"/>
                <a:gd name="connsiteY2" fmla="*/ 7144 h 85725"/>
                <a:gd name="connsiteX3" fmla="*/ 7144 w 57150"/>
                <a:gd name="connsiteY3" fmla="*/ 21431 h 85725"/>
                <a:gd name="connsiteX4" fmla="*/ 34766 w 57150"/>
                <a:gd name="connsiteY4" fmla="*/ 45244 h 85725"/>
                <a:gd name="connsiteX5" fmla="*/ 7144 w 57150"/>
                <a:gd name="connsiteY5" fmla="*/ 69056 h 85725"/>
                <a:gd name="connsiteX6" fmla="*/ 19526 w 57150"/>
                <a:gd name="connsiteY6" fmla="*/ 83344 h 85725"/>
                <a:gd name="connsiteX7" fmla="*/ 55721 w 57150"/>
                <a:gd name="connsiteY7" fmla="*/ 52864 h 85725"/>
                <a:gd name="connsiteX8" fmla="*/ 56674 w 57150"/>
                <a:gd name="connsiteY8" fmla="*/ 5095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 h="85725">
                  <a:moveTo>
                    <a:pt x="56674" y="50959"/>
                  </a:moveTo>
                  <a:cubicBezTo>
                    <a:pt x="60484" y="47149"/>
                    <a:pt x="59531" y="40481"/>
                    <a:pt x="55721" y="37624"/>
                  </a:cubicBezTo>
                  <a:lnTo>
                    <a:pt x="19526" y="7144"/>
                  </a:lnTo>
                  <a:lnTo>
                    <a:pt x="7144" y="21431"/>
                  </a:lnTo>
                  <a:lnTo>
                    <a:pt x="34766" y="45244"/>
                  </a:lnTo>
                  <a:lnTo>
                    <a:pt x="7144" y="69056"/>
                  </a:lnTo>
                  <a:lnTo>
                    <a:pt x="19526" y="83344"/>
                  </a:lnTo>
                  <a:lnTo>
                    <a:pt x="55721" y="52864"/>
                  </a:lnTo>
                  <a:cubicBezTo>
                    <a:pt x="55721" y="51911"/>
                    <a:pt x="55721" y="50959"/>
                    <a:pt x="56674" y="50959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44" name="Freeform: Shape 81">
              <a:extLst>
                <a:ext uri="{FF2B5EF4-FFF2-40B4-BE49-F238E27FC236}">
                  <a16:creationId xmlns:a16="http://schemas.microsoft.com/office/drawing/2014/main" id="{D7B3936E-C623-D244-8E78-3BB15F9928E5}"/>
                </a:ext>
              </a:extLst>
            </p:cNvPr>
            <p:cNvSpPr/>
            <p:nvPr/>
          </p:nvSpPr>
          <p:spPr>
            <a:xfrm>
              <a:off x="8073044" y="2751478"/>
              <a:ext cx="66675" cy="133350"/>
            </a:xfrm>
            <a:custGeom>
              <a:avLst/>
              <a:gdLst>
                <a:gd name="connsiteX0" fmla="*/ 9055 w 66675"/>
                <a:gd name="connsiteY0" fmla="*/ 120941 h 133350"/>
                <a:gd name="connsiteX1" fmla="*/ 46886 w 66675"/>
                <a:gd name="connsiteY1" fmla="*/ 9055 h 133350"/>
                <a:gd name="connsiteX2" fmla="*/ 64932 w 66675"/>
                <a:gd name="connsiteY2" fmla="*/ 15157 h 133350"/>
                <a:gd name="connsiteX3" fmla="*/ 27101 w 66675"/>
                <a:gd name="connsiteY3" fmla="*/ 127043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33350">
                  <a:moveTo>
                    <a:pt x="9055" y="120941"/>
                  </a:moveTo>
                  <a:lnTo>
                    <a:pt x="46886" y="9055"/>
                  </a:lnTo>
                  <a:lnTo>
                    <a:pt x="64932" y="15157"/>
                  </a:lnTo>
                  <a:lnTo>
                    <a:pt x="27101" y="12704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grpSp>
        <p:nvGrpSpPr>
          <p:cNvPr id="445" name="Group 444">
            <a:extLst>
              <a:ext uri="{FF2B5EF4-FFF2-40B4-BE49-F238E27FC236}">
                <a16:creationId xmlns:a16="http://schemas.microsoft.com/office/drawing/2014/main" id="{23C42473-15B3-2742-9E6F-A651DCA3912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80329" y="3687380"/>
            <a:ext cx="338336" cy="311546"/>
            <a:chOff x="4615" y="3761"/>
            <a:chExt cx="341" cy="314"/>
          </a:xfrm>
          <a:solidFill>
            <a:schemeClr val="tx1"/>
          </a:solidFill>
        </p:grpSpPr>
        <p:sp>
          <p:nvSpPr>
            <p:cNvPr id="446" name="Freeform 5">
              <a:extLst>
                <a:ext uri="{FF2B5EF4-FFF2-40B4-BE49-F238E27FC236}">
                  <a16:creationId xmlns:a16="http://schemas.microsoft.com/office/drawing/2014/main" id="{447A638B-6AC7-B545-9EDC-510DADA72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5" y="3761"/>
              <a:ext cx="340" cy="228"/>
            </a:xfrm>
            <a:custGeom>
              <a:avLst/>
              <a:gdLst>
                <a:gd name="T0" fmla="*/ 240 w 640"/>
                <a:gd name="T1" fmla="*/ 429 h 429"/>
                <a:gd name="T2" fmla="*/ 240 w 640"/>
                <a:gd name="T3" fmla="*/ 429 h 429"/>
                <a:gd name="T4" fmla="*/ 93 w 640"/>
                <a:gd name="T5" fmla="*/ 429 h 429"/>
                <a:gd name="T6" fmla="*/ 58 w 640"/>
                <a:gd name="T7" fmla="*/ 419 h 429"/>
                <a:gd name="T8" fmla="*/ 0 w 640"/>
                <a:gd name="T9" fmla="*/ 311 h 429"/>
                <a:gd name="T10" fmla="*/ 88 w 640"/>
                <a:gd name="T11" fmla="*/ 199 h 429"/>
                <a:gd name="T12" fmla="*/ 88 w 640"/>
                <a:gd name="T13" fmla="*/ 199 h 429"/>
                <a:gd name="T14" fmla="*/ 87 w 640"/>
                <a:gd name="T15" fmla="*/ 179 h 429"/>
                <a:gd name="T16" fmla="*/ 183 w 640"/>
                <a:gd name="T17" fmla="*/ 30 h 429"/>
                <a:gd name="T18" fmla="*/ 365 w 640"/>
                <a:gd name="T19" fmla="*/ 66 h 429"/>
                <a:gd name="T20" fmla="*/ 410 w 640"/>
                <a:gd name="T21" fmla="*/ 139 h 429"/>
                <a:gd name="T22" fmla="*/ 464 w 640"/>
                <a:gd name="T23" fmla="*/ 111 h 429"/>
                <a:gd name="T24" fmla="*/ 536 w 640"/>
                <a:gd name="T25" fmla="*/ 195 h 429"/>
                <a:gd name="T26" fmla="*/ 536 w 640"/>
                <a:gd name="T27" fmla="*/ 197 h 429"/>
                <a:gd name="T28" fmla="*/ 640 w 640"/>
                <a:gd name="T29" fmla="*/ 312 h 429"/>
                <a:gd name="T30" fmla="*/ 584 w 640"/>
                <a:gd name="T31" fmla="*/ 413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0" h="429">
                  <a:moveTo>
                    <a:pt x="240" y="429"/>
                  </a:moveTo>
                  <a:lnTo>
                    <a:pt x="240" y="429"/>
                  </a:lnTo>
                  <a:lnTo>
                    <a:pt x="93" y="429"/>
                  </a:lnTo>
                  <a:cubicBezTo>
                    <a:pt x="81" y="429"/>
                    <a:pt x="69" y="425"/>
                    <a:pt x="58" y="419"/>
                  </a:cubicBezTo>
                  <a:cubicBezTo>
                    <a:pt x="35" y="404"/>
                    <a:pt x="0" y="372"/>
                    <a:pt x="0" y="311"/>
                  </a:cubicBezTo>
                  <a:cubicBezTo>
                    <a:pt x="0" y="241"/>
                    <a:pt x="46" y="209"/>
                    <a:pt x="88" y="199"/>
                  </a:cubicBezTo>
                  <a:lnTo>
                    <a:pt x="88" y="199"/>
                  </a:lnTo>
                  <a:cubicBezTo>
                    <a:pt x="87" y="192"/>
                    <a:pt x="87" y="185"/>
                    <a:pt x="87" y="179"/>
                  </a:cubicBezTo>
                  <a:cubicBezTo>
                    <a:pt x="87" y="121"/>
                    <a:pt x="126" y="54"/>
                    <a:pt x="183" y="30"/>
                  </a:cubicBezTo>
                  <a:cubicBezTo>
                    <a:pt x="255" y="0"/>
                    <a:pt x="322" y="22"/>
                    <a:pt x="365" y="66"/>
                  </a:cubicBezTo>
                  <a:cubicBezTo>
                    <a:pt x="386" y="86"/>
                    <a:pt x="400" y="112"/>
                    <a:pt x="410" y="139"/>
                  </a:cubicBezTo>
                  <a:cubicBezTo>
                    <a:pt x="424" y="121"/>
                    <a:pt x="444" y="111"/>
                    <a:pt x="464" y="111"/>
                  </a:cubicBezTo>
                  <a:cubicBezTo>
                    <a:pt x="498" y="111"/>
                    <a:pt x="532" y="139"/>
                    <a:pt x="536" y="195"/>
                  </a:cubicBezTo>
                  <a:lnTo>
                    <a:pt x="536" y="197"/>
                  </a:lnTo>
                  <a:cubicBezTo>
                    <a:pt x="574" y="203"/>
                    <a:pt x="640" y="229"/>
                    <a:pt x="640" y="312"/>
                  </a:cubicBezTo>
                  <a:cubicBezTo>
                    <a:pt x="640" y="368"/>
                    <a:pt x="611" y="397"/>
                    <a:pt x="584" y="413"/>
                  </a:cubicBezTo>
                </a:path>
              </a:pathLst>
            </a:custGeom>
            <a:solidFill>
              <a:schemeClr val="tx1"/>
            </a:solidFill>
            <a:ln w="22225" cap="flat">
              <a:solidFill>
                <a:srgbClr val="FFC000"/>
              </a:solidFill>
              <a:prstDash val="solid"/>
              <a:round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47" name="Freeform 6">
              <a:extLst>
                <a:ext uri="{FF2B5EF4-FFF2-40B4-BE49-F238E27FC236}">
                  <a16:creationId xmlns:a16="http://schemas.microsoft.com/office/drawing/2014/main" id="{3AD4A626-BDF4-954C-B8BA-C41B78CFA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7" y="3890"/>
              <a:ext cx="136" cy="135"/>
            </a:xfrm>
            <a:custGeom>
              <a:avLst/>
              <a:gdLst>
                <a:gd name="T0" fmla="*/ 0 w 255"/>
                <a:gd name="T1" fmla="*/ 127 h 255"/>
                <a:gd name="T2" fmla="*/ 0 w 255"/>
                <a:gd name="T3" fmla="*/ 127 h 255"/>
                <a:gd name="T4" fmla="*/ 128 w 255"/>
                <a:gd name="T5" fmla="*/ 255 h 255"/>
                <a:gd name="T6" fmla="*/ 255 w 255"/>
                <a:gd name="T7" fmla="*/ 127 h 255"/>
                <a:gd name="T8" fmla="*/ 128 w 255"/>
                <a:gd name="T9" fmla="*/ 0 h 255"/>
                <a:gd name="T10" fmla="*/ 0 w 255"/>
                <a:gd name="T11" fmla="*/ 127 h 255"/>
                <a:gd name="T12" fmla="*/ 0 w 255"/>
                <a:gd name="T13" fmla="*/ 127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55">
                  <a:moveTo>
                    <a:pt x="0" y="127"/>
                  </a:moveTo>
                  <a:lnTo>
                    <a:pt x="0" y="127"/>
                  </a:lnTo>
                  <a:cubicBezTo>
                    <a:pt x="0" y="198"/>
                    <a:pt x="57" y="255"/>
                    <a:pt x="128" y="255"/>
                  </a:cubicBezTo>
                  <a:cubicBezTo>
                    <a:pt x="198" y="255"/>
                    <a:pt x="255" y="198"/>
                    <a:pt x="255" y="127"/>
                  </a:cubicBezTo>
                  <a:cubicBezTo>
                    <a:pt x="255" y="57"/>
                    <a:pt x="198" y="0"/>
                    <a:pt x="128" y="0"/>
                  </a:cubicBezTo>
                  <a:cubicBezTo>
                    <a:pt x="57" y="0"/>
                    <a:pt x="0" y="57"/>
                    <a:pt x="0" y="127"/>
                  </a:cubicBezTo>
                  <a:lnTo>
                    <a:pt x="0" y="127"/>
                  </a:lnTo>
                  <a:close/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48" name="Freeform 7">
              <a:extLst>
                <a:ext uri="{FF2B5EF4-FFF2-40B4-BE49-F238E27FC236}">
                  <a16:creationId xmlns:a16="http://schemas.microsoft.com/office/drawing/2014/main" id="{E3CACCF4-B9F1-7347-9095-2146B1635D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7" y="3920"/>
              <a:ext cx="53" cy="60"/>
            </a:xfrm>
            <a:custGeom>
              <a:avLst/>
              <a:gdLst>
                <a:gd name="T0" fmla="*/ 100 w 100"/>
                <a:gd name="T1" fmla="*/ 19 h 113"/>
                <a:gd name="T2" fmla="*/ 100 w 100"/>
                <a:gd name="T3" fmla="*/ 19 h 113"/>
                <a:gd name="T4" fmla="*/ 19 w 100"/>
                <a:gd name="T5" fmla="*/ 31 h 113"/>
                <a:gd name="T6" fmla="*/ 31 w 100"/>
                <a:gd name="T7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0" h="113">
                  <a:moveTo>
                    <a:pt x="100" y="19"/>
                  </a:moveTo>
                  <a:lnTo>
                    <a:pt x="100" y="19"/>
                  </a:lnTo>
                  <a:cubicBezTo>
                    <a:pt x="74" y="0"/>
                    <a:pt x="38" y="5"/>
                    <a:pt x="19" y="31"/>
                  </a:cubicBezTo>
                  <a:cubicBezTo>
                    <a:pt x="0" y="57"/>
                    <a:pt x="5" y="94"/>
                    <a:pt x="31" y="113"/>
                  </a:cubicBezTo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49" name="Freeform 8">
              <a:extLst>
                <a:ext uri="{FF2B5EF4-FFF2-40B4-BE49-F238E27FC236}">
                  <a16:creationId xmlns:a16="http://schemas.microsoft.com/office/drawing/2014/main" id="{90937C31-DEF7-B14B-8A43-EF7FF00FC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0" y="3989"/>
              <a:ext cx="86" cy="86"/>
            </a:xfrm>
            <a:custGeom>
              <a:avLst/>
              <a:gdLst>
                <a:gd name="T0" fmla="*/ 47 w 161"/>
                <a:gd name="T1" fmla="*/ 0 h 162"/>
                <a:gd name="T2" fmla="*/ 47 w 161"/>
                <a:gd name="T3" fmla="*/ 0 h 162"/>
                <a:gd name="T4" fmla="*/ 148 w 161"/>
                <a:gd name="T5" fmla="*/ 102 h 162"/>
                <a:gd name="T6" fmla="*/ 148 w 161"/>
                <a:gd name="T7" fmla="*/ 149 h 162"/>
                <a:gd name="T8" fmla="*/ 100 w 161"/>
                <a:gd name="T9" fmla="*/ 149 h 162"/>
                <a:gd name="T10" fmla="*/ 0 w 161"/>
                <a:gd name="T11" fmla="*/ 4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1" h="162">
                  <a:moveTo>
                    <a:pt x="47" y="0"/>
                  </a:moveTo>
                  <a:lnTo>
                    <a:pt x="47" y="0"/>
                  </a:lnTo>
                  <a:lnTo>
                    <a:pt x="148" y="102"/>
                  </a:lnTo>
                  <a:cubicBezTo>
                    <a:pt x="161" y="115"/>
                    <a:pt x="161" y="136"/>
                    <a:pt x="148" y="149"/>
                  </a:cubicBezTo>
                  <a:cubicBezTo>
                    <a:pt x="135" y="162"/>
                    <a:pt x="113" y="162"/>
                    <a:pt x="100" y="149"/>
                  </a:cubicBezTo>
                  <a:lnTo>
                    <a:pt x="0" y="49"/>
                  </a:lnTo>
                </a:path>
              </a:pathLst>
            </a:custGeom>
            <a:grpFill/>
            <a:ln w="222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sp>
        <p:nvSpPr>
          <p:cNvPr id="450" name="Rectangle 449">
            <a:extLst>
              <a:ext uri="{FF2B5EF4-FFF2-40B4-BE49-F238E27FC236}">
                <a16:creationId xmlns:a16="http://schemas.microsoft.com/office/drawing/2014/main" id="{AAD079C3-C302-6B4C-8747-9E7E13375A07}"/>
              </a:ext>
            </a:extLst>
          </p:cNvPr>
          <p:cNvSpPr/>
          <p:nvPr/>
        </p:nvSpPr>
        <p:spPr>
          <a:xfrm>
            <a:off x="4126869" y="4067964"/>
            <a:ext cx="1445256" cy="34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Amazon CloudWatch monitoring</a:t>
            </a:r>
          </a:p>
        </p:txBody>
      </p:sp>
      <p:grpSp>
        <p:nvGrpSpPr>
          <p:cNvPr id="451" name="Group 450">
            <a:extLst>
              <a:ext uri="{FF2B5EF4-FFF2-40B4-BE49-F238E27FC236}">
                <a16:creationId xmlns:a16="http://schemas.microsoft.com/office/drawing/2014/main" id="{A8EE9A95-7D91-604A-A70F-A031C14869FA}"/>
              </a:ext>
            </a:extLst>
          </p:cNvPr>
          <p:cNvGrpSpPr/>
          <p:nvPr/>
        </p:nvGrpSpPr>
        <p:grpSpPr>
          <a:xfrm>
            <a:off x="4717970" y="1238250"/>
            <a:ext cx="263055" cy="320526"/>
            <a:chOff x="2967116" y="2452488"/>
            <a:chExt cx="552801" cy="673576"/>
          </a:xfrm>
          <a:solidFill>
            <a:schemeClr val="tx1"/>
          </a:solidFill>
        </p:grpSpPr>
        <p:sp>
          <p:nvSpPr>
            <p:cNvPr id="452" name="Flowchart: Magnetic Disk 87">
              <a:extLst>
                <a:ext uri="{FF2B5EF4-FFF2-40B4-BE49-F238E27FC236}">
                  <a16:creationId xmlns:a16="http://schemas.microsoft.com/office/drawing/2014/main" id="{E1919DB3-F552-F142-933A-3436AC4E880E}"/>
                </a:ext>
              </a:extLst>
            </p:cNvPr>
            <p:cNvSpPr/>
            <p:nvPr/>
          </p:nvSpPr>
          <p:spPr>
            <a:xfrm>
              <a:off x="2967116" y="2818452"/>
              <a:ext cx="552801" cy="307612"/>
            </a:xfrm>
            <a:prstGeom prst="flowChartMagneticDisk">
              <a:avLst/>
            </a:pr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53" name="Flowchart: Magnetic Disk 88">
              <a:extLst>
                <a:ext uri="{FF2B5EF4-FFF2-40B4-BE49-F238E27FC236}">
                  <a16:creationId xmlns:a16="http://schemas.microsoft.com/office/drawing/2014/main" id="{F41F6985-0C32-1043-AB0D-53861A66AF4D}"/>
                </a:ext>
              </a:extLst>
            </p:cNvPr>
            <p:cNvSpPr/>
            <p:nvPr/>
          </p:nvSpPr>
          <p:spPr>
            <a:xfrm>
              <a:off x="2967116" y="2618994"/>
              <a:ext cx="552801" cy="307612"/>
            </a:xfrm>
            <a:prstGeom prst="flowChartMagneticDisk">
              <a:avLst/>
            </a:pr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54" name="Flowchart: Magnetic Disk 89">
              <a:extLst>
                <a:ext uri="{FF2B5EF4-FFF2-40B4-BE49-F238E27FC236}">
                  <a16:creationId xmlns:a16="http://schemas.microsoft.com/office/drawing/2014/main" id="{3509AD4D-23B9-0E4F-AEA9-31FBD54170FB}"/>
                </a:ext>
              </a:extLst>
            </p:cNvPr>
            <p:cNvSpPr/>
            <p:nvPr/>
          </p:nvSpPr>
          <p:spPr>
            <a:xfrm>
              <a:off x="2967116" y="2452488"/>
              <a:ext cx="552801" cy="307612"/>
            </a:xfrm>
            <a:prstGeom prst="flowChartMagneticDisk">
              <a:avLst/>
            </a:pr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sp>
        <p:nvSpPr>
          <p:cNvPr id="455" name="Rectangle 454">
            <a:extLst>
              <a:ext uri="{FF2B5EF4-FFF2-40B4-BE49-F238E27FC236}">
                <a16:creationId xmlns:a16="http://schemas.microsoft.com/office/drawing/2014/main" id="{F7B2F01F-E446-5140-B7DE-E73B65848D51}"/>
              </a:ext>
            </a:extLst>
          </p:cNvPr>
          <p:cNvSpPr/>
          <p:nvPr/>
        </p:nvSpPr>
        <p:spPr>
          <a:xfrm>
            <a:off x="4493024" y="1634420"/>
            <a:ext cx="694485" cy="592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Amazon API Gateway cache</a:t>
            </a:r>
          </a:p>
        </p:txBody>
      </p:sp>
      <p:sp>
        <p:nvSpPr>
          <p:cNvPr id="456" name="Rectangle 455">
            <a:extLst>
              <a:ext uri="{FF2B5EF4-FFF2-40B4-BE49-F238E27FC236}">
                <a16:creationId xmlns:a16="http://schemas.microsoft.com/office/drawing/2014/main" id="{ACD3AC93-0180-0F43-82BA-74384E787F85}"/>
              </a:ext>
            </a:extLst>
          </p:cNvPr>
          <p:cNvSpPr/>
          <p:nvPr/>
        </p:nvSpPr>
        <p:spPr>
          <a:xfrm>
            <a:off x="6132135" y="4067965"/>
            <a:ext cx="876273" cy="217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EKS</a:t>
            </a:r>
          </a:p>
        </p:txBody>
      </p:sp>
      <p:sp>
        <p:nvSpPr>
          <p:cNvPr id="457" name="Freeform 89">
            <a:extLst>
              <a:ext uri="{FF2B5EF4-FFF2-40B4-BE49-F238E27FC236}">
                <a16:creationId xmlns:a16="http://schemas.microsoft.com/office/drawing/2014/main" id="{404F5039-23C9-DB49-8CB1-08C28D874661}"/>
              </a:ext>
            </a:extLst>
          </p:cNvPr>
          <p:cNvSpPr>
            <a:spLocks/>
          </p:cNvSpPr>
          <p:nvPr/>
        </p:nvSpPr>
        <p:spPr bwMode="auto">
          <a:xfrm>
            <a:off x="7574818" y="3347899"/>
            <a:ext cx="379597" cy="257968"/>
          </a:xfrm>
          <a:custGeom>
            <a:avLst/>
            <a:gdLst>
              <a:gd name="T0" fmla="*/ 71 w 507"/>
              <a:gd name="T1" fmla="*/ 159 h 343"/>
              <a:gd name="T2" fmla="*/ 69 w 507"/>
              <a:gd name="T3" fmla="*/ 143 h 343"/>
              <a:gd name="T4" fmla="*/ 145 w 507"/>
              <a:gd name="T5" fmla="*/ 24 h 343"/>
              <a:gd name="T6" fmla="*/ 289 w 507"/>
              <a:gd name="T7" fmla="*/ 53 h 343"/>
              <a:gd name="T8" fmla="*/ 325 w 507"/>
              <a:gd name="T9" fmla="*/ 111 h 343"/>
              <a:gd name="T10" fmla="*/ 325 w 507"/>
              <a:gd name="T11" fmla="*/ 111 h 343"/>
              <a:gd name="T12" fmla="*/ 425 w 507"/>
              <a:gd name="T13" fmla="*/ 156 h 343"/>
              <a:gd name="T14" fmla="*/ 425 w 507"/>
              <a:gd name="T15" fmla="*/ 157 h 343"/>
              <a:gd name="T16" fmla="*/ 507 w 507"/>
              <a:gd name="T17" fmla="*/ 250 h 343"/>
              <a:gd name="T18" fmla="*/ 422 w 507"/>
              <a:gd name="T19" fmla="*/ 343 h 343"/>
              <a:gd name="T20" fmla="*/ 83 w 507"/>
              <a:gd name="T21" fmla="*/ 342 h 343"/>
              <a:gd name="T22" fmla="*/ 45 w 507"/>
              <a:gd name="T23" fmla="*/ 334 h 343"/>
              <a:gd name="T24" fmla="*/ 0 w 507"/>
              <a:gd name="T25" fmla="*/ 249 h 343"/>
              <a:gd name="T26" fmla="*/ 71 w 507"/>
              <a:gd name="T27" fmla="*/ 159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07" h="343">
                <a:moveTo>
                  <a:pt x="71" y="159"/>
                </a:moveTo>
                <a:cubicBezTo>
                  <a:pt x="71" y="154"/>
                  <a:pt x="69" y="148"/>
                  <a:pt x="69" y="143"/>
                </a:cubicBezTo>
                <a:cubicBezTo>
                  <a:pt x="69" y="97"/>
                  <a:pt x="100" y="43"/>
                  <a:pt x="145" y="24"/>
                </a:cubicBezTo>
                <a:cubicBezTo>
                  <a:pt x="202" y="0"/>
                  <a:pt x="255" y="18"/>
                  <a:pt x="289" y="53"/>
                </a:cubicBezTo>
                <a:cubicBezTo>
                  <a:pt x="305" y="69"/>
                  <a:pt x="317" y="89"/>
                  <a:pt x="325" y="111"/>
                </a:cubicBezTo>
                <a:cubicBezTo>
                  <a:pt x="325" y="111"/>
                  <a:pt x="325" y="111"/>
                  <a:pt x="325" y="111"/>
                </a:cubicBezTo>
                <a:cubicBezTo>
                  <a:pt x="354" y="72"/>
                  <a:pt x="431" y="88"/>
                  <a:pt x="425" y="156"/>
                </a:cubicBezTo>
                <a:cubicBezTo>
                  <a:pt x="425" y="157"/>
                  <a:pt x="425" y="157"/>
                  <a:pt x="425" y="157"/>
                </a:cubicBezTo>
                <a:cubicBezTo>
                  <a:pt x="454" y="162"/>
                  <a:pt x="507" y="183"/>
                  <a:pt x="507" y="250"/>
                </a:cubicBezTo>
                <a:cubicBezTo>
                  <a:pt x="507" y="335"/>
                  <a:pt x="422" y="343"/>
                  <a:pt x="422" y="343"/>
                </a:cubicBezTo>
                <a:cubicBezTo>
                  <a:pt x="83" y="342"/>
                  <a:pt x="83" y="342"/>
                  <a:pt x="83" y="342"/>
                </a:cubicBezTo>
                <a:cubicBezTo>
                  <a:pt x="73" y="342"/>
                  <a:pt x="53" y="340"/>
                  <a:pt x="45" y="334"/>
                </a:cubicBezTo>
                <a:cubicBezTo>
                  <a:pt x="27" y="323"/>
                  <a:pt x="0" y="297"/>
                  <a:pt x="0" y="249"/>
                </a:cubicBezTo>
                <a:cubicBezTo>
                  <a:pt x="0" y="192"/>
                  <a:pt x="32" y="167"/>
                  <a:pt x="71" y="159"/>
                </a:cubicBezTo>
                <a:close/>
              </a:path>
            </a:pathLst>
          </a:custGeom>
          <a:noFill/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57150" tIns="28575" rIns="57150" bIns="28575" numCol="1" anchor="t" anchorCtr="0" compatLnSpc="1">
            <a:prstTxWarp prst="textNoShape">
              <a:avLst/>
            </a:prstTxWarp>
          </a:bodyPr>
          <a:lstStyle/>
          <a:p>
            <a:endParaRPr lang="en-US" sz="813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458" name="Rectangle 457">
            <a:extLst>
              <a:ext uri="{FF2B5EF4-FFF2-40B4-BE49-F238E27FC236}">
                <a16:creationId xmlns:a16="http://schemas.microsoft.com/office/drawing/2014/main" id="{37826F0C-BE24-5344-B315-DEFD1F8D2D17}"/>
              </a:ext>
            </a:extLst>
          </p:cNvPr>
          <p:cNvSpPr/>
          <p:nvPr/>
        </p:nvSpPr>
        <p:spPr>
          <a:xfrm>
            <a:off x="8037569" y="3289331"/>
            <a:ext cx="763366" cy="467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All publicly accessible endpoints</a:t>
            </a:r>
          </a:p>
        </p:txBody>
      </p:sp>
      <p:grpSp>
        <p:nvGrpSpPr>
          <p:cNvPr id="459" name="Graphic 97">
            <a:extLst>
              <a:ext uri="{FF2B5EF4-FFF2-40B4-BE49-F238E27FC236}">
                <a16:creationId xmlns:a16="http://schemas.microsoft.com/office/drawing/2014/main" id="{1F542FEC-97CE-CD45-B19A-D7706D76B501}"/>
              </a:ext>
            </a:extLst>
          </p:cNvPr>
          <p:cNvGrpSpPr/>
          <p:nvPr/>
        </p:nvGrpSpPr>
        <p:grpSpPr>
          <a:xfrm>
            <a:off x="7593166" y="2334457"/>
            <a:ext cx="342900" cy="342900"/>
            <a:chOff x="6016088" y="3989299"/>
            <a:chExt cx="548640" cy="548640"/>
          </a:xfrm>
          <a:noFill/>
        </p:grpSpPr>
        <p:sp>
          <p:nvSpPr>
            <p:cNvPr id="460" name="Freeform: Shape 102">
              <a:extLst>
                <a:ext uri="{FF2B5EF4-FFF2-40B4-BE49-F238E27FC236}">
                  <a16:creationId xmlns:a16="http://schemas.microsoft.com/office/drawing/2014/main" id="{37C29424-C018-234D-8B20-553B0111BACA}"/>
                </a:ext>
              </a:extLst>
            </p:cNvPr>
            <p:cNvSpPr/>
            <p:nvPr/>
          </p:nvSpPr>
          <p:spPr>
            <a:xfrm>
              <a:off x="6161917" y="4047345"/>
              <a:ext cx="307238" cy="384048"/>
            </a:xfrm>
            <a:custGeom>
              <a:avLst/>
              <a:gdLst>
                <a:gd name="connsiteX0" fmla="*/ 256983 w 307238"/>
                <a:gd name="connsiteY0" fmla="*/ 293084 h 384048"/>
                <a:gd name="connsiteX1" fmla="*/ 129918 w 307238"/>
                <a:gd name="connsiteY1" fmla="*/ 18763 h 384048"/>
                <a:gd name="connsiteX2" fmla="*/ 18873 w 307238"/>
                <a:gd name="connsiteY2" fmla="*/ 18763 h 384048"/>
                <a:gd name="connsiteX3" fmla="*/ 18763 w 307238"/>
                <a:gd name="connsiteY3" fmla="*/ 95573 h 384048"/>
                <a:gd name="connsiteX4" fmla="*/ 76480 w 307238"/>
                <a:gd name="connsiteY4" fmla="*/ 95573 h 384048"/>
                <a:gd name="connsiteX5" fmla="*/ 204204 w 307238"/>
                <a:gd name="connsiteY5" fmla="*/ 369893 h 384048"/>
                <a:gd name="connsiteX6" fmla="*/ 293084 w 307238"/>
                <a:gd name="connsiteY6" fmla="*/ 369893 h 384048"/>
                <a:gd name="connsiteX7" fmla="*/ 293084 w 307238"/>
                <a:gd name="connsiteY7" fmla="*/ 293084 h 384048"/>
                <a:gd name="connsiteX8" fmla="*/ 256983 w 307238"/>
                <a:gd name="connsiteY8" fmla="*/ 293084 h 38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7238" h="384048">
                  <a:moveTo>
                    <a:pt x="256983" y="293084"/>
                  </a:moveTo>
                  <a:lnTo>
                    <a:pt x="129918" y="18763"/>
                  </a:lnTo>
                  <a:lnTo>
                    <a:pt x="18873" y="18763"/>
                  </a:lnTo>
                  <a:lnTo>
                    <a:pt x="18763" y="95573"/>
                  </a:lnTo>
                  <a:lnTo>
                    <a:pt x="76480" y="95573"/>
                  </a:lnTo>
                  <a:lnTo>
                    <a:pt x="204204" y="369893"/>
                  </a:lnTo>
                  <a:lnTo>
                    <a:pt x="293084" y="369893"/>
                  </a:lnTo>
                  <a:lnTo>
                    <a:pt x="293084" y="293084"/>
                  </a:lnTo>
                  <a:lnTo>
                    <a:pt x="256983" y="293084"/>
                  </a:lnTo>
                  <a:close/>
                </a:path>
              </a:pathLst>
            </a:cu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61" name="Freeform: Shape 103">
              <a:extLst>
                <a:ext uri="{FF2B5EF4-FFF2-40B4-BE49-F238E27FC236}">
                  <a16:creationId xmlns:a16="http://schemas.microsoft.com/office/drawing/2014/main" id="{0E424805-E580-8541-A0F3-56FF3D58152F}"/>
                </a:ext>
              </a:extLst>
            </p:cNvPr>
            <p:cNvSpPr/>
            <p:nvPr/>
          </p:nvSpPr>
          <p:spPr>
            <a:xfrm>
              <a:off x="6099701" y="4190321"/>
              <a:ext cx="175565" cy="241402"/>
            </a:xfrm>
            <a:custGeom>
              <a:avLst/>
              <a:gdLst>
                <a:gd name="connsiteX0" fmla="*/ 118177 w 175564"/>
                <a:gd name="connsiteY0" fmla="*/ 18763 h 241401"/>
                <a:gd name="connsiteX1" fmla="*/ 18763 w 175564"/>
                <a:gd name="connsiteY1" fmla="*/ 226918 h 241401"/>
                <a:gd name="connsiteX2" fmla="*/ 113788 w 175564"/>
                <a:gd name="connsiteY2" fmla="*/ 226918 h 241401"/>
                <a:gd name="connsiteX3" fmla="*/ 165799 w 175564"/>
                <a:gd name="connsiteY3" fmla="*/ 117080 h 241401"/>
                <a:gd name="connsiteX4" fmla="*/ 118177 w 175564"/>
                <a:gd name="connsiteY4" fmla="*/ 18763 h 24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564" h="241401">
                  <a:moveTo>
                    <a:pt x="118177" y="18763"/>
                  </a:moveTo>
                  <a:lnTo>
                    <a:pt x="18763" y="226918"/>
                  </a:lnTo>
                  <a:lnTo>
                    <a:pt x="113788" y="226918"/>
                  </a:lnTo>
                  <a:lnTo>
                    <a:pt x="165799" y="117080"/>
                  </a:lnTo>
                  <a:lnTo>
                    <a:pt x="118177" y="18763"/>
                  </a:lnTo>
                  <a:close/>
                </a:path>
              </a:pathLst>
            </a:cu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62" name="Freeform: Shape 104">
              <a:extLst>
                <a:ext uri="{FF2B5EF4-FFF2-40B4-BE49-F238E27FC236}">
                  <a16:creationId xmlns:a16="http://schemas.microsoft.com/office/drawing/2014/main" id="{3BF44782-FA0D-7A4E-AD06-B8873B406E1A}"/>
                </a:ext>
              </a:extLst>
            </p:cNvPr>
            <p:cNvSpPr/>
            <p:nvPr/>
          </p:nvSpPr>
          <p:spPr>
            <a:xfrm>
              <a:off x="6008297" y="3981508"/>
              <a:ext cx="559613" cy="559613"/>
            </a:xfrm>
            <a:custGeom>
              <a:avLst/>
              <a:gdLst>
                <a:gd name="connsiteX0" fmla="*/ 545458 w 559612"/>
                <a:gd name="connsiteY0" fmla="*/ 282111 h 559612"/>
                <a:gd name="connsiteX1" fmla="*/ 282111 w 559612"/>
                <a:gd name="connsiteY1" fmla="*/ 545458 h 559612"/>
                <a:gd name="connsiteX2" fmla="*/ 18763 w 559612"/>
                <a:gd name="connsiteY2" fmla="*/ 282111 h 559612"/>
                <a:gd name="connsiteX3" fmla="*/ 282111 w 559612"/>
                <a:gd name="connsiteY3" fmla="*/ 18763 h 559612"/>
                <a:gd name="connsiteX4" fmla="*/ 545458 w 559612"/>
                <a:gd name="connsiteY4" fmla="*/ 282111 h 55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12" h="559612">
                  <a:moveTo>
                    <a:pt x="545458" y="282111"/>
                  </a:moveTo>
                  <a:cubicBezTo>
                    <a:pt x="545458" y="427553"/>
                    <a:pt x="427553" y="545458"/>
                    <a:pt x="282111" y="545458"/>
                  </a:cubicBezTo>
                  <a:cubicBezTo>
                    <a:pt x="136668" y="545458"/>
                    <a:pt x="18763" y="427553"/>
                    <a:pt x="18763" y="282111"/>
                  </a:cubicBezTo>
                  <a:cubicBezTo>
                    <a:pt x="18763" y="136668"/>
                    <a:pt x="136668" y="18763"/>
                    <a:pt x="282111" y="18763"/>
                  </a:cubicBezTo>
                  <a:cubicBezTo>
                    <a:pt x="427553" y="18763"/>
                    <a:pt x="545458" y="136668"/>
                    <a:pt x="545458" y="282111"/>
                  </a:cubicBezTo>
                  <a:close/>
                </a:path>
              </a:pathLst>
            </a:cu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sp>
        <p:nvSpPr>
          <p:cNvPr id="463" name="Rectangle 462">
            <a:extLst>
              <a:ext uri="{FF2B5EF4-FFF2-40B4-BE49-F238E27FC236}">
                <a16:creationId xmlns:a16="http://schemas.microsoft.com/office/drawing/2014/main" id="{7DE6E183-5C8E-1C43-829D-5F7E492FBC62}"/>
              </a:ext>
            </a:extLst>
          </p:cNvPr>
          <p:cNvSpPr/>
          <p:nvPr/>
        </p:nvSpPr>
        <p:spPr>
          <a:xfrm>
            <a:off x="8037569" y="2318356"/>
            <a:ext cx="722374" cy="34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Lambda functions</a:t>
            </a:r>
          </a:p>
        </p:txBody>
      </p:sp>
      <p:sp>
        <p:nvSpPr>
          <p:cNvPr id="464" name="Rectangle 463">
            <a:extLst>
              <a:ext uri="{FF2B5EF4-FFF2-40B4-BE49-F238E27FC236}">
                <a16:creationId xmlns:a16="http://schemas.microsoft.com/office/drawing/2014/main" id="{3CBDA7BC-CD21-004B-9888-393E9825F2FB}"/>
              </a:ext>
            </a:extLst>
          </p:cNvPr>
          <p:cNvSpPr/>
          <p:nvPr/>
        </p:nvSpPr>
        <p:spPr>
          <a:xfrm>
            <a:off x="8037569" y="1624364"/>
            <a:ext cx="731948" cy="34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Endpoints </a:t>
            </a:r>
            <a:b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</a:b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in your VPC</a:t>
            </a:r>
          </a:p>
        </p:txBody>
      </p:sp>
      <p:grpSp>
        <p:nvGrpSpPr>
          <p:cNvPr id="465" name="Graphic 29">
            <a:extLst>
              <a:ext uri="{FF2B5EF4-FFF2-40B4-BE49-F238E27FC236}">
                <a16:creationId xmlns:a16="http://schemas.microsoft.com/office/drawing/2014/main" id="{84C6995F-9E51-EF48-BF7D-9C48A47AA3A8}"/>
              </a:ext>
            </a:extLst>
          </p:cNvPr>
          <p:cNvGrpSpPr/>
          <p:nvPr/>
        </p:nvGrpSpPr>
        <p:grpSpPr>
          <a:xfrm>
            <a:off x="7605442" y="1603374"/>
            <a:ext cx="349758" cy="349758"/>
            <a:chOff x="2876262" y="1850319"/>
            <a:chExt cx="559613" cy="559613"/>
          </a:xfrm>
          <a:noFill/>
        </p:grpSpPr>
        <p:sp>
          <p:nvSpPr>
            <p:cNvPr id="466" name="Freeform: Shape 132">
              <a:extLst>
                <a:ext uri="{FF2B5EF4-FFF2-40B4-BE49-F238E27FC236}">
                  <a16:creationId xmlns:a16="http://schemas.microsoft.com/office/drawing/2014/main" id="{9F99CD2E-2E89-0246-A2DD-96293B625234}"/>
                </a:ext>
              </a:extLst>
            </p:cNvPr>
            <p:cNvSpPr/>
            <p:nvPr/>
          </p:nvSpPr>
          <p:spPr>
            <a:xfrm>
              <a:off x="3007936" y="1927129"/>
              <a:ext cx="296266" cy="405994"/>
            </a:xfrm>
            <a:custGeom>
              <a:avLst/>
              <a:gdLst>
                <a:gd name="connsiteX0" fmla="*/ 18763 w 296265"/>
                <a:gd name="connsiteY0" fmla="*/ 238219 h 405993"/>
                <a:gd name="connsiteX1" fmla="*/ 34894 w 296265"/>
                <a:gd name="connsiteY1" fmla="*/ 310859 h 405993"/>
                <a:gd name="connsiteX2" fmla="*/ 150437 w 296265"/>
                <a:gd name="connsiteY2" fmla="*/ 391839 h 405993"/>
                <a:gd name="connsiteX3" fmla="*/ 282111 w 296265"/>
                <a:gd name="connsiteY3" fmla="*/ 239646 h 405993"/>
                <a:gd name="connsiteX4" fmla="*/ 282111 w 296265"/>
                <a:gd name="connsiteY4" fmla="*/ 71762 h 405993"/>
                <a:gd name="connsiteX5" fmla="*/ 150437 w 296265"/>
                <a:gd name="connsiteY5" fmla="*/ 18763 h 405993"/>
                <a:gd name="connsiteX6" fmla="*/ 18763 w 296265"/>
                <a:gd name="connsiteY6" fmla="*/ 71762 h 405993"/>
                <a:gd name="connsiteX7" fmla="*/ 18763 w 296265"/>
                <a:gd name="connsiteY7" fmla="*/ 172383 h 405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6265" h="405993">
                  <a:moveTo>
                    <a:pt x="18763" y="238219"/>
                  </a:moveTo>
                  <a:cubicBezTo>
                    <a:pt x="20336" y="263123"/>
                    <a:pt x="25778" y="287630"/>
                    <a:pt x="34894" y="310859"/>
                  </a:cubicBezTo>
                  <a:cubicBezTo>
                    <a:pt x="51682" y="351349"/>
                    <a:pt x="84600" y="391839"/>
                    <a:pt x="150437" y="391839"/>
                  </a:cubicBezTo>
                  <a:cubicBezTo>
                    <a:pt x="282111" y="391839"/>
                    <a:pt x="282111" y="239646"/>
                    <a:pt x="282111" y="239646"/>
                  </a:cubicBezTo>
                  <a:lnTo>
                    <a:pt x="282111" y="71762"/>
                  </a:lnTo>
                  <a:lnTo>
                    <a:pt x="150437" y="18763"/>
                  </a:lnTo>
                  <a:lnTo>
                    <a:pt x="18763" y="71762"/>
                  </a:lnTo>
                  <a:lnTo>
                    <a:pt x="18763" y="172383"/>
                  </a:lnTo>
                </a:path>
              </a:pathLst>
            </a:cu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67" name="Freeform: Shape 133">
              <a:extLst>
                <a:ext uri="{FF2B5EF4-FFF2-40B4-BE49-F238E27FC236}">
                  <a16:creationId xmlns:a16="http://schemas.microsoft.com/office/drawing/2014/main" id="{185F62B2-30CC-764E-BA3A-8441F1B92A69}"/>
                </a:ext>
              </a:extLst>
            </p:cNvPr>
            <p:cNvSpPr/>
            <p:nvPr/>
          </p:nvSpPr>
          <p:spPr>
            <a:xfrm>
              <a:off x="3051827" y="1984297"/>
              <a:ext cx="208483" cy="296266"/>
            </a:xfrm>
            <a:custGeom>
              <a:avLst/>
              <a:gdLst>
                <a:gd name="connsiteX0" fmla="*/ 18763 w 208483"/>
                <a:gd name="connsiteY0" fmla="*/ 181051 h 296265"/>
                <a:gd name="connsiteX1" fmla="*/ 18763 w 208483"/>
                <a:gd name="connsiteY1" fmla="*/ 186757 h 296265"/>
                <a:gd name="connsiteX2" fmla="*/ 106546 w 208483"/>
                <a:gd name="connsiteY2" fmla="*/ 284086 h 296265"/>
                <a:gd name="connsiteX3" fmla="*/ 194328 w 208483"/>
                <a:gd name="connsiteY3" fmla="*/ 186757 h 296265"/>
                <a:gd name="connsiteX4" fmla="*/ 194328 w 208483"/>
                <a:gd name="connsiteY4" fmla="*/ 54096 h 296265"/>
                <a:gd name="connsiteX5" fmla="*/ 106546 w 208483"/>
                <a:gd name="connsiteY5" fmla="*/ 18763 h 296265"/>
                <a:gd name="connsiteX6" fmla="*/ 18763 w 208483"/>
                <a:gd name="connsiteY6" fmla="*/ 54096 h 296265"/>
                <a:gd name="connsiteX7" fmla="*/ 18763 w 208483"/>
                <a:gd name="connsiteY7" fmla="*/ 115214 h 29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8483" h="296265">
                  <a:moveTo>
                    <a:pt x="18763" y="181051"/>
                  </a:moveTo>
                  <a:lnTo>
                    <a:pt x="18763" y="186757"/>
                  </a:lnTo>
                  <a:cubicBezTo>
                    <a:pt x="18763" y="186757"/>
                    <a:pt x="36320" y="284086"/>
                    <a:pt x="106546" y="284086"/>
                  </a:cubicBezTo>
                  <a:cubicBezTo>
                    <a:pt x="176772" y="284086"/>
                    <a:pt x="194328" y="186757"/>
                    <a:pt x="194328" y="186757"/>
                  </a:cubicBezTo>
                  <a:lnTo>
                    <a:pt x="194328" y="54096"/>
                  </a:lnTo>
                  <a:lnTo>
                    <a:pt x="106546" y="18763"/>
                  </a:lnTo>
                  <a:lnTo>
                    <a:pt x="18763" y="54096"/>
                  </a:lnTo>
                  <a:lnTo>
                    <a:pt x="18763" y="115214"/>
                  </a:lnTo>
                </a:path>
              </a:pathLst>
            </a:cu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68" name="Freeform: Shape 134">
              <a:extLst>
                <a:ext uri="{FF2B5EF4-FFF2-40B4-BE49-F238E27FC236}">
                  <a16:creationId xmlns:a16="http://schemas.microsoft.com/office/drawing/2014/main" id="{680026AD-546D-B749-B63E-682034EA69DD}"/>
                </a:ext>
              </a:extLst>
            </p:cNvPr>
            <p:cNvSpPr/>
            <p:nvPr/>
          </p:nvSpPr>
          <p:spPr>
            <a:xfrm>
              <a:off x="2876262" y="1850319"/>
              <a:ext cx="559613" cy="559613"/>
            </a:xfrm>
            <a:custGeom>
              <a:avLst/>
              <a:gdLst>
                <a:gd name="connsiteX0" fmla="*/ 545458 w 559612"/>
                <a:gd name="connsiteY0" fmla="*/ 282111 h 559612"/>
                <a:gd name="connsiteX1" fmla="*/ 282111 w 559612"/>
                <a:gd name="connsiteY1" fmla="*/ 545458 h 559612"/>
                <a:gd name="connsiteX2" fmla="*/ 18763 w 559612"/>
                <a:gd name="connsiteY2" fmla="*/ 282111 h 559612"/>
                <a:gd name="connsiteX3" fmla="*/ 282111 w 559612"/>
                <a:gd name="connsiteY3" fmla="*/ 18763 h 559612"/>
                <a:gd name="connsiteX4" fmla="*/ 545458 w 559612"/>
                <a:gd name="connsiteY4" fmla="*/ 282111 h 55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12" h="559612">
                  <a:moveTo>
                    <a:pt x="545458" y="282111"/>
                  </a:moveTo>
                  <a:cubicBezTo>
                    <a:pt x="545458" y="427553"/>
                    <a:pt x="427553" y="545458"/>
                    <a:pt x="282111" y="545458"/>
                  </a:cubicBezTo>
                  <a:cubicBezTo>
                    <a:pt x="136668" y="545458"/>
                    <a:pt x="18763" y="427553"/>
                    <a:pt x="18763" y="282111"/>
                  </a:cubicBezTo>
                  <a:cubicBezTo>
                    <a:pt x="18763" y="136668"/>
                    <a:pt x="136668" y="18763"/>
                    <a:pt x="282111" y="18763"/>
                  </a:cubicBezTo>
                  <a:cubicBezTo>
                    <a:pt x="427553" y="18763"/>
                    <a:pt x="545458" y="136668"/>
                    <a:pt x="545458" y="282111"/>
                  </a:cubicBezTo>
                  <a:close/>
                </a:path>
              </a:pathLst>
            </a:cu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69" name="Freeform: Shape 135">
              <a:extLst>
                <a:ext uri="{FF2B5EF4-FFF2-40B4-BE49-F238E27FC236}">
                  <a16:creationId xmlns:a16="http://schemas.microsoft.com/office/drawing/2014/main" id="{92045DC2-A36C-064B-AD36-E6126DFFD7E9}"/>
                </a:ext>
              </a:extLst>
            </p:cNvPr>
            <p:cNvSpPr/>
            <p:nvPr/>
          </p:nvSpPr>
          <p:spPr>
            <a:xfrm>
              <a:off x="3106691" y="2058803"/>
              <a:ext cx="87782" cy="142646"/>
            </a:xfrm>
            <a:custGeom>
              <a:avLst/>
              <a:gdLst>
                <a:gd name="connsiteX0" fmla="*/ 18763 w 87782"/>
                <a:gd name="connsiteY0" fmla="*/ 18763 h 142646"/>
                <a:gd name="connsiteX1" fmla="*/ 73627 w 87782"/>
                <a:gd name="connsiteY1" fmla="*/ 73627 h 142646"/>
                <a:gd name="connsiteX2" fmla="*/ 18763 w 87782"/>
                <a:gd name="connsiteY2" fmla="*/ 128491 h 142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782" h="142646">
                  <a:moveTo>
                    <a:pt x="18763" y="18763"/>
                  </a:moveTo>
                  <a:lnTo>
                    <a:pt x="73627" y="73627"/>
                  </a:lnTo>
                  <a:lnTo>
                    <a:pt x="18763" y="128491"/>
                  </a:lnTo>
                </a:path>
              </a:pathLst>
            </a:cu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70" name="Freeform: Shape 136">
              <a:extLst>
                <a:ext uri="{FF2B5EF4-FFF2-40B4-BE49-F238E27FC236}">
                  <a16:creationId xmlns:a16="http://schemas.microsoft.com/office/drawing/2014/main" id="{3951457D-29A0-3846-AA2C-A5E08AD0EC75}"/>
                </a:ext>
              </a:extLst>
            </p:cNvPr>
            <p:cNvSpPr/>
            <p:nvPr/>
          </p:nvSpPr>
          <p:spPr>
            <a:xfrm>
              <a:off x="2920154" y="2113667"/>
              <a:ext cx="274320" cy="32918"/>
            </a:xfrm>
            <a:custGeom>
              <a:avLst/>
              <a:gdLst>
                <a:gd name="connsiteX0" fmla="*/ 18763 w 274320"/>
                <a:gd name="connsiteY0" fmla="*/ 18763 h 32918"/>
                <a:gd name="connsiteX1" fmla="*/ 260165 w 274320"/>
                <a:gd name="connsiteY1" fmla="*/ 18763 h 32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0" h="32918">
                  <a:moveTo>
                    <a:pt x="18763" y="18763"/>
                  </a:moveTo>
                  <a:lnTo>
                    <a:pt x="260165" y="18763"/>
                  </a:lnTo>
                </a:path>
              </a:pathLst>
            </a:cu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sp>
        <p:nvSpPr>
          <p:cNvPr id="471" name="Rectangle 470">
            <a:extLst>
              <a:ext uri="{FF2B5EF4-FFF2-40B4-BE49-F238E27FC236}">
                <a16:creationId xmlns:a16="http://schemas.microsoft.com/office/drawing/2014/main" id="{8635DC8D-57B0-8543-8C59-1E8D43E98A7B}"/>
              </a:ext>
            </a:extLst>
          </p:cNvPr>
          <p:cNvSpPr/>
          <p:nvPr/>
        </p:nvSpPr>
        <p:spPr>
          <a:xfrm>
            <a:off x="1517286" y="3827279"/>
            <a:ext cx="1491889" cy="217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Regional API endpoints</a:t>
            </a:r>
          </a:p>
        </p:txBody>
      </p:sp>
      <p:grpSp>
        <p:nvGrpSpPr>
          <p:cNvPr id="472" name="Graphic 97">
            <a:extLst>
              <a:ext uri="{FF2B5EF4-FFF2-40B4-BE49-F238E27FC236}">
                <a16:creationId xmlns:a16="http://schemas.microsoft.com/office/drawing/2014/main" id="{8BF5D492-A6D4-E644-AD98-D25150F1AB74}"/>
              </a:ext>
            </a:extLst>
          </p:cNvPr>
          <p:cNvGrpSpPr/>
          <p:nvPr/>
        </p:nvGrpSpPr>
        <p:grpSpPr>
          <a:xfrm>
            <a:off x="6398821" y="1154742"/>
            <a:ext cx="342900" cy="342900"/>
            <a:chOff x="6016088" y="3989299"/>
            <a:chExt cx="548640" cy="548640"/>
          </a:xfrm>
          <a:noFill/>
        </p:grpSpPr>
        <p:sp>
          <p:nvSpPr>
            <p:cNvPr id="473" name="Freeform: Shape 139">
              <a:extLst>
                <a:ext uri="{FF2B5EF4-FFF2-40B4-BE49-F238E27FC236}">
                  <a16:creationId xmlns:a16="http://schemas.microsoft.com/office/drawing/2014/main" id="{8F769572-6070-AD4D-997C-B52391C054FC}"/>
                </a:ext>
              </a:extLst>
            </p:cNvPr>
            <p:cNvSpPr/>
            <p:nvPr/>
          </p:nvSpPr>
          <p:spPr>
            <a:xfrm>
              <a:off x="6161917" y="4047345"/>
              <a:ext cx="307238" cy="384048"/>
            </a:xfrm>
            <a:custGeom>
              <a:avLst/>
              <a:gdLst>
                <a:gd name="connsiteX0" fmla="*/ 256983 w 307238"/>
                <a:gd name="connsiteY0" fmla="*/ 293084 h 384048"/>
                <a:gd name="connsiteX1" fmla="*/ 129918 w 307238"/>
                <a:gd name="connsiteY1" fmla="*/ 18763 h 384048"/>
                <a:gd name="connsiteX2" fmla="*/ 18873 w 307238"/>
                <a:gd name="connsiteY2" fmla="*/ 18763 h 384048"/>
                <a:gd name="connsiteX3" fmla="*/ 18763 w 307238"/>
                <a:gd name="connsiteY3" fmla="*/ 95573 h 384048"/>
                <a:gd name="connsiteX4" fmla="*/ 76480 w 307238"/>
                <a:gd name="connsiteY4" fmla="*/ 95573 h 384048"/>
                <a:gd name="connsiteX5" fmla="*/ 204204 w 307238"/>
                <a:gd name="connsiteY5" fmla="*/ 369893 h 384048"/>
                <a:gd name="connsiteX6" fmla="*/ 293084 w 307238"/>
                <a:gd name="connsiteY6" fmla="*/ 369893 h 384048"/>
                <a:gd name="connsiteX7" fmla="*/ 293084 w 307238"/>
                <a:gd name="connsiteY7" fmla="*/ 293084 h 384048"/>
                <a:gd name="connsiteX8" fmla="*/ 256983 w 307238"/>
                <a:gd name="connsiteY8" fmla="*/ 293084 h 38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7238" h="384048">
                  <a:moveTo>
                    <a:pt x="256983" y="293084"/>
                  </a:moveTo>
                  <a:lnTo>
                    <a:pt x="129918" y="18763"/>
                  </a:lnTo>
                  <a:lnTo>
                    <a:pt x="18873" y="18763"/>
                  </a:lnTo>
                  <a:lnTo>
                    <a:pt x="18763" y="95573"/>
                  </a:lnTo>
                  <a:lnTo>
                    <a:pt x="76480" y="95573"/>
                  </a:lnTo>
                  <a:lnTo>
                    <a:pt x="204204" y="369893"/>
                  </a:lnTo>
                  <a:lnTo>
                    <a:pt x="293084" y="369893"/>
                  </a:lnTo>
                  <a:lnTo>
                    <a:pt x="293084" y="293084"/>
                  </a:lnTo>
                  <a:lnTo>
                    <a:pt x="256983" y="293084"/>
                  </a:lnTo>
                  <a:close/>
                </a:path>
              </a:pathLst>
            </a:cu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74" name="Freeform: Shape 140">
              <a:extLst>
                <a:ext uri="{FF2B5EF4-FFF2-40B4-BE49-F238E27FC236}">
                  <a16:creationId xmlns:a16="http://schemas.microsoft.com/office/drawing/2014/main" id="{45E88AA8-4513-7A4C-AD07-7736B4631002}"/>
                </a:ext>
              </a:extLst>
            </p:cNvPr>
            <p:cNvSpPr/>
            <p:nvPr/>
          </p:nvSpPr>
          <p:spPr>
            <a:xfrm>
              <a:off x="6099701" y="4190321"/>
              <a:ext cx="175565" cy="241402"/>
            </a:xfrm>
            <a:custGeom>
              <a:avLst/>
              <a:gdLst>
                <a:gd name="connsiteX0" fmla="*/ 118177 w 175564"/>
                <a:gd name="connsiteY0" fmla="*/ 18763 h 241401"/>
                <a:gd name="connsiteX1" fmla="*/ 18763 w 175564"/>
                <a:gd name="connsiteY1" fmla="*/ 226918 h 241401"/>
                <a:gd name="connsiteX2" fmla="*/ 113788 w 175564"/>
                <a:gd name="connsiteY2" fmla="*/ 226918 h 241401"/>
                <a:gd name="connsiteX3" fmla="*/ 165799 w 175564"/>
                <a:gd name="connsiteY3" fmla="*/ 117080 h 241401"/>
                <a:gd name="connsiteX4" fmla="*/ 118177 w 175564"/>
                <a:gd name="connsiteY4" fmla="*/ 18763 h 24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564" h="241401">
                  <a:moveTo>
                    <a:pt x="118177" y="18763"/>
                  </a:moveTo>
                  <a:lnTo>
                    <a:pt x="18763" y="226918"/>
                  </a:lnTo>
                  <a:lnTo>
                    <a:pt x="113788" y="226918"/>
                  </a:lnTo>
                  <a:lnTo>
                    <a:pt x="165799" y="117080"/>
                  </a:lnTo>
                  <a:lnTo>
                    <a:pt x="118177" y="18763"/>
                  </a:lnTo>
                  <a:close/>
                </a:path>
              </a:pathLst>
            </a:cu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75" name="Freeform: Shape 141">
              <a:extLst>
                <a:ext uri="{FF2B5EF4-FFF2-40B4-BE49-F238E27FC236}">
                  <a16:creationId xmlns:a16="http://schemas.microsoft.com/office/drawing/2014/main" id="{9016163A-E7C0-D64C-8E27-8C72060CA814}"/>
                </a:ext>
              </a:extLst>
            </p:cNvPr>
            <p:cNvSpPr/>
            <p:nvPr/>
          </p:nvSpPr>
          <p:spPr>
            <a:xfrm>
              <a:off x="6008297" y="3981508"/>
              <a:ext cx="559613" cy="559613"/>
            </a:xfrm>
            <a:custGeom>
              <a:avLst/>
              <a:gdLst>
                <a:gd name="connsiteX0" fmla="*/ 545458 w 559612"/>
                <a:gd name="connsiteY0" fmla="*/ 282111 h 559612"/>
                <a:gd name="connsiteX1" fmla="*/ 282111 w 559612"/>
                <a:gd name="connsiteY1" fmla="*/ 545458 h 559612"/>
                <a:gd name="connsiteX2" fmla="*/ 18763 w 559612"/>
                <a:gd name="connsiteY2" fmla="*/ 282111 h 559612"/>
                <a:gd name="connsiteX3" fmla="*/ 282111 w 559612"/>
                <a:gd name="connsiteY3" fmla="*/ 18763 h 559612"/>
                <a:gd name="connsiteX4" fmla="*/ 545458 w 559612"/>
                <a:gd name="connsiteY4" fmla="*/ 282111 h 55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12" h="559612">
                  <a:moveTo>
                    <a:pt x="545458" y="282111"/>
                  </a:moveTo>
                  <a:cubicBezTo>
                    <a:pt x="545458" y="427553"/>
                    <a:pt x="427553" y="545458"/>
                    <a:pt x="282111" y="545458"/>
                  </a:cubicBezTo>
                  <a:cubicBezTo>
                    <a:pt x="136668" y="545458"/>
                    <a:pt x="18763" y="427553"/>
                    <a:pt x="18763" y="282111"/>
                  </a:cubicBezTo>
                  <a:cubicBezTo>
                    <a:pt x="18763" y="136668"/>
                    <a:pt x="136668" y="18763"/>
                    <a:pt x="282111" y="18763"/>
                  </a:cubicBezTo>
                  <a:cubicBezTo>
                    <a:pt x="427553" y="18763"/>
                    <a:pt x="545458" y="136668"/>
                    <a:pt x="545458" y="282111"/>
                  </a:cubicBezTo>
                  <a:close/>
                </a:path>
              </a:pathLst>
            </a:cu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sp>
        <p:nvSpPr>
          <p:cNvPr id="476" name="Rectangle 475">
            <a:extLst>
              <a:ext uri="{FF2B5EF4-FFF2-40B4-BE49-F238E27FC236}">
                <a16:creationId xmlns:a16="http://schemas.microsoft.com/office/drawing/2014/main" id="{8DF3BD2B-3BD5-134B-B39C-D530E04B0E0F}"/>
              </a:ext>
            </a:extLst>
          </p:cNvPr>
          <p:cNvSpPr/>
          <p:nvPr/>
        </p:nvSpPr>
        <p:spPr>
          <a:xfrm>
            <a:off x="6083573" y="1543625"/>
            <a:ext cx="973396" cy="34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AWS Lambda functions</a:t>
            </a:r>
          </a:p>
        </p:txBody>
      </p:sp>
      <p:grpSp>
        <p:nvGrpSpPr>
          <p:cNvPr id="477" name="Group 4">
            <a:extLst>
              <a:ext uri="{FF2B5EF4-FFF2-40B4-BE49-F238E27FC236}">
                <a16:creationId xmlns:a16="http://schemas.microsoft.com/office/drawing/2014/main" id="{5FF305B3-E5D1-3B43-AF8A-5663F378DE1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401599" y="1989908"/>
            <a:ext cx="337344" cy="336351"/>
            <a:chOff x="3079" y="669"/>
            <a:chExt cx="340" cy="339"/>
          </a:xfrm>
          <a:noFill/>
        </p:grpSpPr>
        <p:sp>
          <p:nvSpPr>
            <p:cNvPr id="478" name="Freeform 5">
              <a:extLst>
                <a:ext uri="{FF2B5EF4-FFF2-40B4-BE49-F238E27FC236}">
                  <a16:creationId xmlns:a16="http://schemas.microsoft.com/office/drawing/2014/main" id="{CF8FE429-7805-D040-AAAF-ACD82DD2F2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4" y="669"/>
              <a:ext cx="185" cy="184"/>
            </a:xfrm>
            <a:custGeom>
              <a:avLst/>
              <a:gdLst>
                <a:gd name="T0" fmla="*/ 0 w 347"/>
                <a:gd name="T1" fmla="*/ 80 h 347"/>
                <a:gd name="T2" fmla="*/ 0 w 347"/>
                <a:gd name="T3" fmla="*/ 80 h 347"/>
                <a:gd name="T4" fmla="*/ 0 w 347"/>
                <a:gd name="T5" fmla="*/ 14 h 347"/>
                <a:gd name="T6" fmla="*/ 14 w 347"/>
                <a:gd name="T7" fmla="*/ 0 h 347"/>
                <a:gd name="T8" fmla="*/ 333 w 347"/>
                <a:gd name="T9" fmla="*/ 0 h 347"/>
                <a:gd name="T10" fmla="*/ 347 w 347"/>
                <a:gd name="T11" fmla="*/ 14 h 347"/>
                <a:gd name="T12" fmla="*/ 347 w 347"/>
                <a:gd name="T13" fmla="*/ 333 h 347"/>
                <a:gd name="T14" fmla="*/ 333 w 347"/>
                <a:gd name="T15" fmla="*/ 347 h 347"/>
                <a:gd name="T16" fmla="*/ 267 w 347"/>
                <a:gd name="T17" fmla="*/ 34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7" h="347">
                  <a:moveTo>
                    <a:pt x="0" y="80"/>
                  </a:moveTo>
                  <a:lnTo>
                    <a:pt x="0" y="80"/>
                  </a:lnTo>
                  <a:lnTo>
                    <a:pt x="0" y="14"/>
                  </a:lnTo>
                  <a:cubicBezTo>
                    <a:pt x="0" y="6"/>
                    <a:pt x="6" y="0"/>
                    <a:pt x="14" y="0"/>
                  </a:cubicBezTo>
                  <a:lnTo>
                    <a:pt x="333" y="0"/>
                  </a:lnTo>
                  <a:cubicBezTo>
                    <a:pt x="341" y="0"/>
                    <a:pt x="347" y="6"/>
                    <a:pt x="347" y="14"/>
                  </a:cubicBezTo>
                  <a:lnTo>
                    <a:pt x="347" y="333"/>
                  </a:lnTo>
                  <a:cubicBezTo>
                    <a:pt x="347" y="341"/>
                    <a:pt x="341" y="347"/>
                    <a:pt x="333" y="347"/>
                  </a:cubicBezTo>
                  <a:lnTo>
                    <a:pt x="267" y="347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79" name="Freeform 6">
              <a:extLst>
                <a:ext uri="{FF2B5EF4-FFF2-40B4-BE49-F238E27FC236}">
                  <a16:creationId xmlns:a16="http://schemas.microsoft.com/office/drawing/2014/main" id="{2394367C-A148-1545-A3D7-717E85FE8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9" y="825"/>
              <a:ext cx="184" cy="183"/>
            </a:xfrm>
            <a:custGeom>
              <a:avLst/>
              <a:gdLst>
                <a:gd name="T0" fmla="*/ 346 w 346"/>
                <a:gd name="T1" fmla="*/ 266 h 346"/>
                <a:gd name="T2" fmla="*/ 346 w 346"/>
                <a:gd name="T3" fmla="*/ 266 h 346"/>
                <a:gd name="T4" fmla="*/ 346 w 346"/>
                <a:gd name="T5" fmla="*/ 333 h 346"/>
                <a:gd name="T6" fmla="*/ 333 w 346"/>
                <a:gd name="T7" fmla="*/ 346 h 346"/>
                <a:gd name="T8" fmla="*/ 13 w 346"/>
                <a:gd name="T9" fmla="*/ 346 h 346"/>
                <a:gd name="T10" fmla="*/ 0 w 346"/>
                <a:gd name="T11" fmla="*/ 333 h 346"/>
                <a:gd name="T12" fmla="*/ 0 w 346"/>
                <a:gd name="T13" fmla="*/ 13 h 346"/>
                <a:gd name="T14" fmla="*/ 13 w 346"/>
                <a:gd name="T15" fmla="*/ 0 h 346"/>
                <a:gd name="T16" fmla="*/ 80 w 346"/>
                <a:gd name="T17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6" h="346">
                  <a:moveTo>
                    <a:pt x="346" y="266"/>
                  </a:moveTo>
                  <a:lnTo>
                    <a:pt x="346" y="266"/>
                  </a:lnTo>
                  <a:lnTo>
                    <a:pt x="346" y="333"/>
                  </a:lnTo>
                  <a:cubicBezTo>
                    <a:pt x="346" y="340"/>
                    <a:pt x="340" y="346"/>
                    <a:pt x="333" y="346"/>
                  </a:cubicBezTo>
                  <a:lnTo>
                    <a:pt x="13" y="346"/>
                  </a:lnTo>
                  <a:cubicBezTo>
                    <a:pt x="6" y="346"/>
                    <a:pt x="0" y="340"/>
                    <a:pt x="0" y="333"/>
                  </a:cubicBezTo>
                  <a:lnTo>
                    <a:pt x="0" y="13"/>
                  </a:lnTo>
                  <a:cubicBezTo>
                    <a:pt x="0" y="6"/>
                    <a:pt x="6" y="0"/>
                    <a:pt x="13" y="0"/>
                  </a:cubicBezTo>
                  <a:lnTo>
                    <a:pt x="80" y="0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80" name="Freeform 7">
              <a:extLst>
                <a:ext uri="{FF2B5EF4-FFF2-40B4-BE49-F238E27FC236}">
                  <a16:creationId xmlns:a16="http://schemas.microsoft.com/office/drawing/2014/main" id="{9F85C3C3-FF6C-1842-A97E-6AEAB9B92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4" y="754"/>
              <a:ext cx="170" cy="169"/>
            </a:xfrm>
            <a:custGeom>
              <a:avLst/>
              <a:gdLst>
                <a:gd name="T0" fmla="*/ 16 w 320"/>
                <a:gd name="T1" fmla="*/ 0 h 320"/>
                <a:gd name="T2" fmla="*/ 16 w 320"/>
                <a:gd name="T3" fmla="*/ 0 h 320"/>
                <a:gd name="T4" fmla="*/ 304 w 320"/>
                <a:gd name="T5" fmla="*/ 0 h 320"/>
                <a:gd name="T6" fmla="*/ 320 w 320"/>
                <a:gd name="T7" fmla="*/ 16 h 320"/>
                <a:gd name="T8" fmla="*/ 320 w 320"/>
                <a:gd name="T9" fmla="*/ 304 h 320"/>
                <a:gd name="T10" fmla="*/ 304 w 320"/>
                <a:gd name="T11" fmla="*/ 320 h 320"/>
                <a:gd name="T12" fmla="*/ 16 w 320"/>
                <a:gd name="T13" fmla="*/ 320 h 320"/>
                <a:gd name="T14" fmla="*/ 0 w 320"/>
                <a:gd name="T15" fmla="*/ 304 h 320"/>
                <a:gd name="T16" fmla="*/ 0 w 320"/>
                <a:gd name="T17" fmla="*/ 16 h 320"/>
                <a:gd name="T18" fmla="*/ 16 w 320"/>
                <a:gd name="T19" fmla="*/ 0 h 320"/>
                <a:gd name="T20" fmla="*/ 16 w 320"/>
                <a:gd name="T21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0" h="320">
                  <a:moveTo>
                    <a:pt x="16" y="0"/>
                  </a:moveTo>
                  <a:lnTo>
                    <a:pt x="16" y="0"/>
                  </a:lnTo>
                  <a:lnTo>
                    <a:pt x="304" y="0"/>
                  </a:lnTo>
                  <a:cubicBezTo>
                    <a:pt x="313" y="0"/>
                    <a:pt x="320" y="7"/>
                    <a:pt x="320" y="16"/>
                  </a:cubicBezTo>
                  <a:lnTo>
                    <a:pt x="320" y="304"/>
                  </a:lnTo>
                  <a:cubicBezTo>
                    <a:pt x="320" y="313"/>
                    <a:pt x="313" y="320"/>
                    <a:pt x="304" y="320"/>
                  </a:cubicBezTo>
                  <a:lnTo>
                    <a:pt x="16" y="320"/>
                  </a:lnTo>
                  <a:cubicBezTo>
                    <a:pt x="7" y="320"/>
                    <a:pt x="0" y="313"/>
                    <a:pt x="0" y="304"/>
                  </a:cubicBezTo>
                  <a:lnTo>
                    <a:pt x="0" y="16"/>
                  </a:lnTo>
                  <a:cubicBezTo>
                    <a:pt x="0" y="7"/>
                    <a:pt x="7" y="0"/>
                    <a:pt x="16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81" name="Freeform 8">
              <a:extLst>
                <a:ext uri="{FF2B5EF4-FFF2-40B4-BE49-F238E27FC236}">
                  <a16:creationId xmlns:a16="http://schemas.microsoft.com/office/drawing/2014/main" id="{780C07D5-DB89-DC4B-991B-98E9C0B000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8" y="726"/>
              <a:ext cx="0" cy="28"/>
            </a:xfrm>
            <a:custGeom>
              <a:avLst/>
              <a:gdLst>
                <a:gd name="T0" fmla="*/ 0 h 53"/>
                <a:gd name="T1" fmla="*/ 0 h 53"/>
                <a:gd name="T2" fmla="*/ 53 h 5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3">
                  <a:moveTo>
                    <a:pt x="0" y="0"/>
                  </a:moveTo>
                  <a:lnTo>
                    <a:pt x="0" y="0"/>
                  </a:lnTo>
                  <a:lnTo>
                    <a:pt x="0" y="53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82" name="Freeform 9">
              <a:extLst>
                <a:ext uri="{FF2B5EF4-FFF2-40B4-BE49-F238E27FC236}">
                  <a16:creationId xmlns:a16="http://schemas.microsoft.com/office/drawing/2014/main" id="{8EBF9DA0-EB03-D540-99F8-8D01FC9B3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3" y="726"/>
              <a:ext cx="0" cy="28"/>
            </a:xfrm>
            <a:custGeom>
              <a:avLst/>
              <a:gdLst>
                <a:gd name="T0" fmla="*/ 0 h 53"/>
                <a:gd name="T1" fmla="*/ 0 h 53"/>
                <a:gd name="T2" fmla="*/ 53 h 5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3">
                  <a:moveTo>
                    <a:pt x="0" y="0"/>
                  </a:moveTo>
                  <a:lnTo>
                    <a:pt x="0" y="0"/>
                  </a:lnTo>
                  <a:lnTo>
                    <a:pt x="0" y="53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83" name="Freeform 10">
              <a:extLst>
                <a:ext uri="{FF2B5EF4-FFF2-40B4-BE49-F238E27FC236}">
                  <a16:creationId xmlns:a16="http://schemas.microsoft.com/office/drawing/2014/main" id="{CC0DDF88-784E-8B48-90CA-7D271999E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" y="726"/>
              <a:ext cx="0" cy="28"/>
            </a:xfrm>
            <a:custGeom>
              <a:avLst/>
              <a:gdLst>
                <a:gd name="T0" fmla="*/ 0 h 53"/>
                <a:gd name="T1" fmla="*/ 0 h 53"/>
                <a:gd name="T2" fmla="*/ 53 h 5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3">
                  <a:moveTo>
                    <a:pt x="0" y="0"/>
                  </a:moveTo>
                  <a:lnTo>
                    <a:pt x="0" y="0"/>
                  </a:lnTo>
                  <a:lnTo>
                    <a:pt x="0" y="53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84" name="Freeform 11">
              <a:extLst>
                <a:ext uri="{FF2B5EF4-FFF2-40B4-BE49-F238E27FC236}">
                  <a16:creationId xmlns:a16="http://schemas.microsoft.com/office/drawing/2014/main" id="{60BE7023-416A-6042-95BE-2DE85729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4" y="726"/>
              <a:ext cx="0" cy="28"/>
            </a:xfrm>
            <a:custGeom>
              <a:avLst/>
              <a:gdLst>
                <a:gd name="T0" fmla="*/ 0 h 53"/>
                <a:gd name="T1" fmla="*/ 0 h 53"/>
                <a:gd name="T2" fmla="*/ 53 h 5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3">
                  <a:moveTo>
                    <a:pt x="0" y="0"/>
                  </a:moveTo>
                  <a:lnTo>
                    <a:pt x="0" y="0"/>
                  </a:lnTo>
                  <a:lnTo>
                    <a:pt x="0" y="53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85" name="Freeform 12">
              <a:extLst>
                <a:ext uri="{FF2B5EF4-FFF2-40B4-BE49-F238E27FC236}">
                  <a16:creationId xmlns:a16="http://schemas.microsoft.com/office/drawing/2014/main" id="{7D85D423-E93F-3746-B668-B8CE5FF63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9" y="726"/>
              <a:ext cx="0" cy="28"/>
            </a:xfrm>
            <a:custGeom>
              <a:avLst/>
              <a:gdLst>
                <a:gd name="T0" fmla="*/ 0 h 53"/>
                <a:gd name="T1" fmla="*/ 0 h 53"/>
                <a:gd name="T2" fmla="*/ 53 h 5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3">
                  <a:moveTo>
                    <a:pt x="0" y="0"/>
                  </a:moveTo>
                  <a:lnTo>
                    <a:pt x="0" y="0"/>
                  </a:lnTo>
                  <a:lnTo>
                    <a:pt x="0" y="53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86" name="Freeform 13">
              <a:extLst>
                <a:ext uri="{FF2B5EF4-FFF2-40B4-BE49-F238E27FC236}">
                  <a16:creationId xmlns:a16="http://schemas.microsoft.com/office/drawing/2014/main" id="{9412551B-8F99-CF45-BDA2-E65888522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8" y="923"/>
              <a:ext cx="0" cy="29"/>
            </a:xfrm>
            <a:custGeom>
              <a:avLst/>
              <a:gdLst>
                <a:gd name="T0" fmla="*/ 0 h 54"/>
                <a:gd name="T1" fmla="*/ 0 h 54"/>
                <a:gd name="T2" fmla="*/ 54 h 5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4">
                  <a:moveTo>
                    <a:pt x="0" y="0"/>
                  </a:moveTo>
                  <a:lnTo>
                    <a:pt x="0" y="0"/>
                  </a:lnTo>
                  <a:lnTo>
                    <a:pt x="0" y="54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87" name="Freeform 14">
              <a:extLst>
                <a:ext uri="{FF2B5EF4-FFF2-40B4-BE49-F238E27FC236}">
                  <a16:creationId xmlns:a16="http://schemas.microsoft.com/office/drawing/2014/main" id="{27752363-737F-EB4C-9F61-C17555EDDF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3" y="923"/>
              <a:ext cx="0" cy="29"/>
            </a:xfrm>
            <a:custGeom>
              <a:avLst/>
              <a:gdLst>
                <a:gd name="T0" fmla="*/ 0 h 54"/>
                <a:gd name="T1" fmla="*/ 0 h 54"/>
                <a:gd name="T2" fmla="*/ 54 h 5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4">
                  <a:moveTo>
                    <a:pt x="0" y="0"/>
                  </a:moveTo>
                  <a:lnTo>
                    <a:pt x="0" y="0"/>
                  </a:lnTo>
                  <a:lnTo>
                    <a:pt x="0" y="54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88" name="Freeform 15">
              <a:extLst>
                <a:ext uri="{FF2B5EF4-FFF2-40B4-BE49-F238E27FC236}">
                  <a16:creationId xmlns:a16="http://schemas.microsoft.com/office/drawing/2014/main" id="{48B47F72-289B-F545-B956-3834CBCFC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" y="923"/>
              <a:ext cx="0" cy="29"/>
            </a:xfrm>
            <a:custGeom>
              <a:avLst/>
              <a:gdLst>
                <a:gd name="T0" fmla="*/ 0 h 54"/>
                <a:gd name="T1" fmla="*/ 0 h 54"/>
                <a:gd name="T2" fmla="*/ 54 h 5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4">
                  <a:moveTo>
                    <a:pt x="0" y="0"/>
                  </a:moveTo>
                  <a:lnTo>
                    <a:pt x="0" y="0"/>
                  </a:lnTo>
                  <a:lnTo>
                    <a:pt x="0" y="54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89" name="Freeform 16">
              <a:extLst>
                <a:ext uri="{FF2B5EF4-FFF2-40B4-BE49-F238E27FC236}">
                  <a16:creationId xmlns:a16="http://schemas.microsoft.com/office/drawing/2014/main" id="{171AC885-0376-5348-832F-73E5DBF59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4" y="923"/>
              <a:ext cx="0" cy="29"/>
            </a:xfrm>
            <a:custGeom>
              <a:avLst/>
              <a:gdLst>
                <a:gd name="T0" fmla="*/ 0 h 54"/>
                <a:gd name="T1" fmla="*/ 0 h 54"/>
                <a:gd name="T2" fmla="*/ 54 h 5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4">
                  <a:moveTo>
                    <a:pt x="0" y="0"/>
                  </a:moveTo>
                  <a:lnTo>
                    <a:pt x="0" y="0"/>
                  </a:lnTo>
                  <a:lnTo>
                    <a:pt x="0" y="54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90" name="Freeform 17">
              <a:extLst>
                <a:ext uri="{FF2B5EF4-FFF2-40B4-BE49-F238E27FC236}">
                  <a16:creationId xmlns:a16="http://schemas.microsoft.com/office/drawing/2014/main" id="{6DF9DC46-447A-2646-BD84-0C88F8E67D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9" y="923"/>
              <a:ext cx="0" cy="29"/>
            </a:xfrm>
            <a:custGeom>
              <a:avLst/>
              <a:gdLst>
                <a:gd name="T0" fmla="*/ 0 h 54"/>
                <a:gd name="T1" fmla="*/ 0 h 54"/>
                <a:gd name="T2" fmla="*/ 54 h 5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4">
                  <a:moveTo>
                    <a:pt x="0" y="0"/>
                  </a:moveTo>
                  <a:lnTo>
                    <a:pt x="0" y="0"/>
                  </a:lnTo>
                  <a:lnTo>
                    <a:pt x="0" y="54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91" name="Freeform 18">
              <a:extLst>
                <a:ext uri="{FF2B5EF4-FFF2-40B4-BE49-F238E27FC236}">
                  <a16:creationId xmlns:a16="http://schemas.microsoft.com/office/drawing/2014/main" id="{D64F5024-9F0D-D641-8EF4-5DDDD55DCB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5" y="909"/>
              <a:ext cx="29" cy="0"/>
            </a:xfrm>
            <a:custGeom>
              <a:avLst/>
              <a:gdLst>
                <a:gd name="T0" fmla="*/ 0 w 54"/>
                <a:gd name="T1" fmla="*/ 0 w 54"/>
                <a:gd name="T2" fmla="*/ 54 w 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4">
                  <a:moveTo>
                    <a:pt x="0" y="0"/>
                  </a:moveTo>
                  <a:lnTo>
                    <a:pt x="0" y="0"/>
                  </a:lnTo>
                  <a:lnTo>
                    <a:pt x="54" y="0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92" name="Freeform 19">
              <a:extLst>
                <a:ext uri="{FF2B5EF4-FFF2-40B4-BE49-F238E27FC236}">
                  <a16:creationId xmlns:a16="http://schemas.microsoft.com/office/drawing/2014/main" id="{46DBDB97-3F77-4240-ADF5-38BEEF74C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5" y="874"/>
              <a:ext cx="29" cy="0"/>
            </a:xfrm>
            <a:custGeom>
              <a:avLst/>
              <a:gdLst>
                <a:gd name="T0" fmla="*/ 0 w 54"/>
                <a:gd name="T1" fmla="*/ 0 w 54"/>
                <a:gd name="T2" fmla="*/ 54 w 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4">
                  <a:moveTo>
                    <a:pt x="0" y="0"/>
                  </a:moveTo>
                  <a:lnTo>
                    <a:pt x="0" y="0"/>
                  </a:lnTo>
                  <a:lnTo>
                    <a:pt x="54" y="0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93" name="Freeform 20">
              <a:extLst>
                <a:ext uri="{FF2B5EF4-FFF2-40B4-BE49-F238E27FC236}">
                  <a16:creationId xmlns:a16="http://schemas.microsoft.com/office/drawing/2014/main" id="{38AF32AE-6F51-5144-BC2E-6E756941AD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5" y="839"/>
              <a:ext cx="29" cy="0"/>
            </a:xfrm>
            <a:custGeom>
              <a:avLst/>
              <a:gdLst>
                <a:gd name="T0" fmla="*/ 0 w 54"/>
                <a:gd name="T1" fmla="*/ 0 w 54"/>
                <a:gd name="T2" fmla="*/ 54 w 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4">
                  <a:moveTo>
                    <a:pt x="0" y="0"/>
                  </a:moveTo>
                  <a:lnTo>
                    <a:pt x="0" y="0"/>
                  </a:lnTo>
                  <a:lnTo>
                    <a:pt x="54" y="0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94" name="Freeform 21">
              <a:extLst>
                <a:ext uri="{FF2B5EF4-FFF2-40B4-BE49-F238E27FC236}">
                  <a16:creationId xmlns:a16="http://schemas.microsoft.com/office/drawing/2014/main" id="{168F5E63-ADE6-5A49-BFF5-0396FD6DC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5" y="804"/>
              <a:ext cx="29" cy="0"/>
            </a:xfrm>
            <a:custGeom>
              <a:avLst/>
              <a:gdLst>
                <a:gd name="T0" fmla="*/ 0 w 54"/>
                <a:gd name="T1" fmla="*/ 0 w 54"/>
                <a:gd name="T2" fmla="*/ 54 w 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4">
                  <a:moveTo>
                    <a:pt x="0" y="0"/>
                  </a:moveTo>
                  <a:lnTo>
                    <a:pt x="0" y="0"/>
                  </a:lnTo>
                  <a:lnTo>
                    <a:pt x="54" y="0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95" name="Freeform 22">
              <a:extLst>
                <a:ext uri="{FF2B5EF4-FFF2-40B4-BE49-F238E27FC236}">
                  <a16:creationId xmlns:a16="http://schemas.microsoft.com/office/drawing/2014/main" id="{14D8C69C-2385-5A43-A22E-FF72582368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5" y="768"/>
              <a:ext cx="29" cy="0"/>
            </a:xfrm>
            <a:custGeom>
              <a:avLst/>
              <a:gdLst>
                <a:gd name="T0" fmla="*/ 0 w 54"/>
                <a:gd name="T1" fmla="*/ 0 w 54"/>
                <a:gd name="T2" fmla="*/ 54 w 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4">
                  <a:moveTo>
                    <a:pt x="0" y="0"/>
                  </a:moveTo>
                  <a:lnTo>
                    <a:pt x="0" y="0"/>
                  </a:lnTo>
                  <a:lnTo>
                    <a:pt x="54" y="0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96" name="Freeform 23">
              <a:extLst>
                <a:ext uri="{FF2B5EF4-FFF2-40B4-BE49-F238E27FC236}">
                  <a16:creationId xmlns:a16="http://schemas.microsoft.com/office/drawing/2014/main" id="{6E9F0130-F49F-7742-AEA0-7702E70CD0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4" y="909"/>
              <a:ext cx="28" cy="0"/>
            </a:xfrm>
            <a:custGeom>
              <a:avLst/>
              <a:gdLst>
                <a:gd name="T0" fmla="*/ 0 w 53"/>
                <a:gd name="T1" fmla="*/ 0 w 53"/>
                <a:gd name="T2" fmla="*/ 53 w 5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3">
                  <a:moveTo>
                    <a:pt x="0" y="0"/>
                  </a:moveTo>
                  <a:lnTo>
                    <a:pt x="0" y="0"/>
                  </a:lnTo>
                  <a:lnTo>
                    <a:pt x="53" y="0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97" name="Freeform 24">
              <a:extLst>
                <a:ext uri="{FF2B5EF4-FFF2-40B4-BE49-F238E27FC236}">
                  <a16:creationId xmlns:a16="http://schemas.microsoft.com/office/drawing/2014/main" id="{DE8E7965-8AAB-934B-965D-EF99F2232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4" y="874"/>
              <a:ext cx="28" cy="0"/>
            </a:xfrm>
            <a:custGeom>
              <a:avLst/>
              <a:gdLst>
                <a:gd name="T0" fmla="*/ 0 w 53"/>
                <a:gd name="T1" fmla="*/ 0 w 53"/>
                <a:gd name="T2" fmla="*/ 53 w 5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3">
                  <a:moveTo>
                    <a:pt x="0" y="0"/>
                  </a:moveTo>
                  <a:lnTo>
                    <a:pt x="0" y="0"/>
                  </a:lnTo>
                  <a:lnTo>
                    <a:pt x="53" y="0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98" name="Freeform 25">
              <a:extLst>
                <a:ext uri="{FF2B5EF4-FFF2-40B4-BE49-F238E27FC236}">
                  <a16:creationId xmlns:a16="http://schemas.microsoft.com/office/drawing/2014/main" id="{990703CF-0833-074D-AFDF-EC911D5B1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4" y="839"/>
              <a:ext cx="28" cy="0"/>
            </a:xfrm>
            <a:custGeom>
              <a:avLst/>
              <a:gdLst>
                <a:gd name="T0" fmla="*/ 0 w 53"/>
                <a:gd name="T1" fmla="*/ 0 w 53"/>
                <a:gd name="T2" fmla="*/ 53 w 5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3">
                  <a:moveTo>
                    <a:pt x="0" y="0"/>
                  </a:moveTo>
                  <a:lnTo>
                    <a:pt x="0" y="0"/>
                  </a:lnTo>
                  <a:lnTo>
                    <a:pt x="53" y="0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499" name="Freeform 26">
              <a:extLst>
                <a:ext uri="{FF2B5EF4-FFF2-40B4-BE49-F238E27FC236}">
                  <a16:creationId xmlns:a16="http://schemas.microsoft.com/office/drawing/2014/main" id="{EEFE7856-9886-0B4F-89BC-32D5A7DD2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4" y="804"/>
              <a:ext cx="28" cy="0"/>
            </a:xfrm>
            <a:custGeom>
              <a:avLst/>
              <a:gdLst>
                <a:gd name="T0" fmla="*/ 0 w 53"/>
                <a:gd name="T1" fmla="*/ 0 w 53"/>
                <a:gd name="T2" fmla="*/ 53 w 5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3">
                  <a:moveTo>
                    <a:pt x="0" y="0"/>
                  </a:moveTo>
                  <a:lnTo>
                    <a:pt x="0" y="0"/>
                  </a:lnTo>
                  <a:lnTo>
                    <a:pt x="53" y="0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  <p:sp>
          <p:nvSpPr>
            <p:cNvPr id="500" name="Freeform 27">
              <a:extLst>
                <a:ext uri="{FF2B5EF4-FFF2-40B4-BE49-F238E27FC236}">
                  <a16:creationId xmlns:a16="http://schemas.microsoft.com/office/drawing/2014/main" id="{AEAC7DDD-C99D-204C-93DC-8673355B12F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4" y="768"/>
              <a:ext cx="28" cy="0"/>
            </a:xfrm>
            <a:custGeom>
              <a:avLst/>
              <a:gdLst>
                <a:gd name="T0" fmla="*/ 0 w 53"/>
                <a:gd name="T1" fmla="*/ 0 w 53"/>
                <a:gd name="T2" fmla="*/ 53 w 5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3">
                  <a:moveTo>
                    <a:pt x="0" y="0"/>
                  </a:moveTo>
                  <a:lnTo>
                    <a:pt x="0" y="0"/>
                  </a:lnTo>
                  <a:lnTo>
                    <a:pt x="53" y="0"/>
                  </a:lnTo>
                </a:path>
              </a:pathLst>
            </a:custGeom>
            <a:grpFill/>
            <a:ln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57150" tIns="28575" rIns="57150" bIns="28575" numCol="1" anchor="t" anchorCtr="0" compatLnSpc="1">
              <a:prstTxWarp prst="textNoShape">
                <a:avLst/>
              </a:prstTxWarp>
            </a:bodyPr>
            <a:lstStyle/>
            <a:p>
              <a:endPara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endParaRPr>
            </a:p>
          </p:txBody>
        </p:sp>
      </p:grpSp>
      <p:sp>
        <p:nvSpPr>
          <p:cNvPr id="501" name="Rectangle 500">
            <a:extLst>
              <a:ext uri="{FF2B5EF4-FFF2-40B4-BE49-F238E27FC236}">
                <a16:creationId xmlns:a16="http://schemas.microsoft.com/office/drawing/2014/main" id="{C9E1B749-B669-7542-BB4F-07E00BEF895E}"/>
              </a:ext>
            </a:extLst>
          </p:cNvPr>
          <p:cNvSpPr/>
          <p:nvPr/>
        </p:nvSpPr>
        <p:spPr>
          <a:xfrm>
            <a:off x="6130207" y="2445726"/>
            <a:ext cx="880129" cy="34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Endpoints on Amazon EC2</a:t>
            </a:r>
          </a:p>
        </p:txBody>
      </p:sp>
      <p:sp>
        <p:nvSpPr>
          <p:cNvPr id="502" name="Rectangle 501">
            <a:extLst>
              <a:ext uri="{FF2B5EF4-FFF2-40B4-BE49-F238E27FC236}">
                <a16:creationId xmlns:a16="http://schemas.microsoft.com/office/drawing/2014/main" id="{A29E76A0-26ED-B44A-AFA7-54021F1494F0}"/>
              </a:ext>
            </a:extLst>
          </p:cNvPr>
          <p:cNvSpPr/>
          <p:nvPr/>
        </p:nvSpPr>
        <p:spPr bwMode="auto">
          <a:xfrm>
            <a:off x="7423711" y="960112"/>
            <a:ext cx="1378857" cy="2044872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03" name="Rectangle 502">
            <a:extLst>
              <a:ext uri="{FF2B5EF4-FFF2-40B4-BE49-F238E27FC236}">
                <a16:creationId xmlns:a16="http://schemas.microsoft.com/office/drawing/2014/main" id="{92E2082A-58BC-C845-9502-46BEC3C55313}"/>
              </a:ext>
            </a:extLst>
          </p:cNvPr>
          <p:cNvSpPr/>
          <p:nvPr/>
        </p:nvSpPr>
        <p:spPr bwMode="auto">
          <a:xfrm>
            <a:off x="3010167" y="960112"/>
            <a:ext cx="4151351" cy="3564263"/>
          </a:xfrm>
          <a:prstGeom prst="rect">
            <a:avLst/>
          </a:prstGeom>
          <a:ln w="25400">
            <a:solidFill>
              <a:schemeClr val="accent6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04" name="Rectangle 503">
            <a:extLst>
              <a:ext uri="{FF2B5EF4-FFF2-40B4-BE49-F238E27FC236}">
                <a16:creationId xmlns:a16="http://schemas.microsoft.com/office/drawing/2014/main" id="{A820F16D-CDCB-6D43-8DB2-922BC7EBEF29}"/>
              </a:ext>
            </a:extLst>
          </p:cNvPr>
          <p:cNvSpPr/>
          <p:nvPr/>
        </p:nvSpPr>
        <p:spPr>
          <a:xfrm>
            <a:off x="7483242" y="1019644"/>
            <a:ext cx="73194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730">
              <a:spcBef>
                <a:spcPts val="750"/>
              </a:spcBef>
            </a:pPr>
            <a:r>
              <a:rPr lang="en-US" sz="100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Your VPC</a:t>
            </a:r>
          </a:p>
        </p:txBody>
      </p:sp>
      <p:sp>
        <p:nvSpPr>
          <p:cNvPr id="505" name="Rectangle 504">
            <a:extLst>
              <a:ext uri="{FF2B5EF4-FFF2-40B4-BE49-F238E27FC236}">
                <a16:creationId xmlns:a16="http://schemas.microsoft.com/office/drawing/2014/main" id="{9BCD2B82-F4D2-CA48-BFA6-1CDE6C30050C}"/>
              </a:ext>
            </a:extLst>
          </p:cNvPr>
          <p:cNvSpPr/>
          <p:nvPr/>
        </p:nvSpPr>
        <p:spPr>
          <a:xfrm>
            <a:off x="3069698" y="1019644"/>
            <a:ext cx="73194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730">
              <a:spcBef>
                <a:spcPts val="750"/>
              </a:spcBef>
            </a:pPr>
            <a:r>
              <a:rPr lang="en-US" sz="1000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AWS</a:t>
            </a:r>
          </a:p>
        </p:txBody>
      </p:sp>
      <p:cxnSp>
        <p:nvCxnSpPr>
          <p:cNvPr id="506" name="Straight Arrow Connector 505">
            <a:extLst>
              <a:ext uri="{FF2B5EF4-FFF2-40B4-BE49-F238E27FC236}">
                <a16:creationId xmlns:a16="http://schemas.microsoft.com/office/drawing/2014/main" id="{567491EB-C5F0-3547-8CBD-E7BBFDEA56C2}"/>
              </a:ext>
            </a:extLst>
          </p:cNvPr>
          <p:cNvCxnSpPr>
            <a:cxnSpLocks/>
          </p:cNvCxnSpPr>
          <p:nvPr/>
        </p:nvCxnSpPr>
        <p:spPr>
          <a:xfrm>
            <a:off x="1512094" y="2815019"/>
            <a:ext cx="379032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07" name="Freeform: Shape 175">
            <a:extLst>
              <a:ext uri="{FF2B5EF4-FFF2-40B4-BE49-F238E27FC236}">
                <a16:creationId xmlns:a16="http://schemas.microsoft.com/office/drawing/2014/main" id="{45ED7A78-999A-DE42-9013-D32A903A92C5}"/>
              </a:ext>
            </a:extLst>
          </p:cNvPr>
          <p:cNvSpPr/>
          <p:nvPr/>
        </p:nvSpPr>
        <p:spPr bwMode="auto">
          <a:xfrm>
            <a:off x="1416843" y="1976437"/>
            <a:ext cx="474282" cy="702469"/>
          </a:xfrm>
          <a:custGeom>
            <a:avLst/>
            <a:gdLst>
              <a:gd name="connsiteX0" fmla="*/ 0 w 685800"/>
              <a:gd name="connsiteY0" fmla="*/ 0 h 1123950"/>
              <a:gd name="connsiteX1" fmla="*/ 342900 w 685800"/>
              <a:gd name="connsiteY1" fmla="*/ 0 h 1123950"/>
              <a:gd name="connsiteX2" fmla="*/ 342900 w 685800"/>
              <a:gd name="connsiteY2" fmla="*/ 1123950 h 1123950"/>
              <a:gd name="connsiteX3" fmla="*/ 685800 w 685800"/>
              <a:gd name="connsiteY3" fmla="*/ 112395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" h="1123950">
                <a:moveTo>
                  <a:pt x="0" y="0"/>
                </a:moveTo>
                <a:lnTo>
                  <a:pt x="342900" y="0"/>
                </a:lnTo>
                <a:lnTo>
                  <a:pt x="342900" y="1123950"/>
                </a:lnTo>
                <a:lnTo>
                  <a:pt x="685800" y="1123950"/>
                </a:ln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25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08" name="Freeform: Shape 176">
            <a:extLst>
              <a:ext uri="{FF2B5EF4-FFF2-40B4-BE49-F238E27FC236}">
                <a16:creationId xmlns:a16="http://schemas.microsoft.com/office/drawing/2014/main" id="{37143F91-696E-CD47-A429-1C79DBB726E2}"/>
              </a:ext>
            </a:extLst>
          </p:cNvPr>
          <p:cNvSpPr/>
          <p:nvPr/>
        </p:nvSpPr>
        <p:spPr bwMode="auto">
          <a:xfrm>
            <a:off x="1524000" y="2940844"/>
            <a:ext cx="2964656" cy="833438"/>
          </a:xfrm>
          <a:custGeom>
            <a:avLst/>
            <a:gdLst>
              <a:gd name="connsiteX0" fmla="*/ 0 w 4610100"/>
              <a:gd name="connsiteY0" fmla="*/ 1333500 h 1333500"/>
              <a:gd name="connsiteX1" fmla="*/ 4095750 w 4610100"/>
              <a:gd name="connsiteY1" fmla="*/ 1333500 h 1333500"/>
              <a:gd name="connsiteX2" fmla="*/ 4095750 w 4610100"/>
              <a:gd name="connsiteY2" fmla="*/ 0 h 1333500"/>
              <a:gd name="connsiteX3" fmla="*/ 4610100 w 4610100"/>
              <a:gd name="connsiteY3" fmla="*/ 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10100" h="1333500">
                <a:moveTo>
                  <a:pt x="0" y="1333500"/>
                </a:moveTo>
                <a:lnTo>
                  <a:pt x="4095750" y="1333500"/>
                </a:lnTo>
                <a:lnTo>
                  <a:pt x="4095750" y="0"/>
                </a:lnTo>
                <a:lnTo>
                  <a:pt x="4610100" y="0"/>
                </a:ln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25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cxnSp>
        <p:nvCxnSpPr>
          <p:cNvPr id="509" name="Straight Arrow Connector 508">
            <a:extLst>
              <a:ext uri="{FF2B5EF4-FFF2-40B4-BE49-F238E27FC236}">
                <a16:creationId xmlns:a16="http://schemas.microsoft.com/office/drawing/2014/main" id="{51404B85-CEC9-8B49-A5D0-EDA7E6A96B40}"/>
              </a:ext>
            </a:extLst>
          </p:cNvPr>
          <p:cNvCxnSpPr>
            <a:cxnSpLocks/>
          </p:cNvCxnSpPr>
          <p:nvPr/>
        </p:nvCxnSpPr>
        <p:spPr>
          <a:xfrm>
            <a:off x="3690937" y="2815019"/>
            <a:ext cx="797719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10" name="Straight Arrow Connector 509">
            <a:extLst>
              <a:ext uri="{FF2B5EF4-FFF2-40B4-BE49-F238E27FC236}">
                <a16:creationId xmlns:a16="http://schemas.microsoft.com/office/drawing/2014/main" id="{4FF9180B-8FA8-A742-A5F6-56AF47515B41}"/>
              </a:ext>
            </a:extLst>
          </p:cNvPr>
          <p:cNvCxnSpPr>
            <a:cxnSpLocks/>
          </p:cNvCxnSpPr>
          <p:nvPr/>
        </p:nvCxnSpPr>
        <p:spPr>
          <a:xfrm>
            <a:off x="2506141" y="2815019"/>
            <a:ext cx="434703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11" name="Straight Arrow Connector 510">
            <a:extLst>
              <a:ext uri="{FF2B5EF4-FFF2-40B4-BE49-F238E27FC236}">
                <a16:creationId xmlns:a16="http://schemas.microsoft.com/office/drawing/2014/main" id="{0B122A2E-BB65-334A-805B-768BA4529B2D}"/>
              </a:ext>
            </a:extLst>
          </p:cNvPr>
          <p:cNvCxnSpPr>
            <a:cxnSpLocks/>
          </p:cNvCxnSpPr>
          <p:nvPr/>
        </p:nvCxnSpPr>
        <p:spPr>
          <a:xfrm>
            <a:off x="4849497" y="2101033"/>
            <a:ext cx="0" cy="401862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12" name="Straight Arrow Connector 511">
            <a:extLst>
              <a:ext uri="{FF2B5EF4-FFF2-40B4-BE49-F238E27FC236}">
                <a16:creationId xmlns:a16="http://schemas.microsoft.com/office/drawing/2014/main" id="{632FBE4B-4EAC-6E43-8186-D436CFAF96FC}"/>
              </a:ext>
            </a:extLst>
          </p:cNvPr>
          <p:cNvCxnSpPr/>
          <p:nvPr/>
        </p:nvCxnSpPr>
        <p:spPr>
          <a:xfrm>
            <a:off x="4849497" y="3153671"/>
            <a:ext cx="0" cy="40005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13" name="Freeform: Shape 189">
            <a:extLst>
              <a:ext uri="{FF2B5EF4-FFF2-40B4-BE49-F238E27FC236}">
                <a16:creationId xmlns:a16="http://schemas.microsoft.com/office/drawing/2014/main" id="{12FE8D0A-018F-9B46-99EF-49AEFBCFAB7A}"/>
              </a:ext>
            </a:extLst>
          </p:cNvPr>
          <p:cNvSpPr/>
          <p:nvPr/>
        </p:nvSpPr>
        <p:spPr bwMode="auto">
          <a:xfrm>
            <a:off x="5217242" y="1327355"/>
            <a:ext cx="1050823" cy="1345790"/>
          </a:xfrm>
          <a:custGeom>
            <a:avLst/>
            <a:gdLst>
              <a:gd name="connsiteX0" fmla="*/ 0 w 1681316"/>
              <a:gd name="connsiteY0" fmla="*/ 2153264 h 2153264"/>
              <a:gd name="connsiteX1" fmla="*/ 471948 w 1681316"/>
              <a:gd name="connsiteY1" fmla="*/ 2153264 h 2153264"/>
              <a:gd name="connsiteX2" fmla="*/ 471948 w 1681316"/>
              <a:gd name="connsiteY2" fmla="*/ 0 h 2153264"/>
              <a:gd name="connsiteX3" fmla="*/ 1681316 w 1681316"/>
              <a:gd name="connsiteY3" fmla="*/ 0 h 2153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1316" h="2153264">
                <a:moveTo>
                  <a:pt x="0" y="2153264"/>
                </a:moveTo>
                <a:lnTo>
                  <a:pt x="471948" y="2153264"/>
                </a:lnTo>
                <a:lnTo>
                  <a:pt x="471948" y="0"/>
                </a:lnTo>
                <a:lnTo>
                  <a:pt x="1681316" y="0"/>
                </a:lnTo>
              </a:path>
            </a:pathLst>
          </a:custGeom>
          <a:noFill/>
          <a:ln w="19050" cap="flat" cmpd="sng" algn="ctr">
            <a:solidFill>
              <a:schemeClr val="accent6"/>
            </a:solidFill>
            <a:prstDash val="solid"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 sz="1125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14" name="Freeform: Shape 191">
            <a:extLst>
              <a:ext uri="{FF2B5EF4-FFF2-40B4-BE49-F238E27FC236}">
                <a16:creationId xmlns:a16="http://schemas.microsoft.com/office/drawing/2014/main" id="{4BFAA151-46E1-ED4B-B8F8-9B4D7B153C03}"/>
              </a:ext>
            </a:extLst>
          </p:cNvPr>
          <p:cNvSpPr/>
          <p:nvPr/>
        </p:nvSpPr>
        <p:spPr bwMode="auto">
          <a:xfrm>
            <a:off x="5217242" y="2175387"/>
            <a:ext cx="1032419" cy="586863"/>
          </a:xfrm>
          <a:custGeom>
            <a:avLst/>
            <a:gdLst>
              <a:gd name="connsiteX0" fmla="*/ 0 w 1533832"/>
              <a:gd name="connsiteY0" fmla="*/ 1150375 h 1150375"/>
              <a:gd name="connsiteX1" fmla="*/ 825910 w 1533832"/>
              <a:gd name="connsiteY1" fmla="*/ 1150375 h 1150375"/>
              <a:gd name="connsiteX2" fmla="*/ 825910 w 1533832"/>
              <a:gd name="connsiteY2" fmla="*/ 0 h 1150375"/>
              <a:gd name="connsiteX3" fmla="*/ 1533832 w 1533832"/>
              <a:gd name="connsiteY3" fmla="*/ 0 h 115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3832" h="1150375">
                <a:moveTo>
                  <a:pt x="0" y="1150375"/>
                </a:moveTo>
                <a:lnTo>
                  <a:pt x="825910" y="1150375"/>
                </a:lnTo>
                <a:lnTo>
                  <a:pt x="825910" y="0"/>
                </a:lnTo>
                <a:lnTo>
                  <a:pt x="1533832" y="0"/>
                </a:lnTo>
              </a:path>
            </a:pathLst>
          </a:custGeom>
          <a:noFill/>
          <a:ln w="19050" cap="flat" cmpd="sng" algn="ctr">
            <a:solidFill>
              <a:schemeClr val="accent6"/>
            </a:solidFill>
            <a:prstDash val="solid"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 sz="1125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15" name="Freeform: Shape 192">
            <a:extLst>
              <a:ext uri="{FF2B5EF4-FFF2-40B4-BE49-F238E27FC236}">
                <a16:creationId xmlns:a16="http://schemas.microsoft.com/office/drawing/2014/main" id="{FEC54222-EAF2-DD45-8DE8-34483C61D2B9}"/>
              </a:ext>
            </a:extLst>
          </p:cNvPr>
          <p:cNvSpPr/>
          <p:nvPr/>
        </p:nvSpPr>
        <p:spPr bwMode="auto">
          <a:xfrm>
            <a:off x="5217242" y="1785937"/>
            <a:ext cx="2307508" cy="1057359"/>
          </a:xfrm>
          <a:custGeom>
            <a:avLst/>
            <a:gdLst>
              <a:gd name="connsiteX0" fmla="*/ 0 w 3657600"/>
              <a:gd name="connsiteY0" fmla="*/ 1866900 h 1866900"/>
              <a:gd name="connsiteX1" fmla="*/ 3314700 w 3657600"/>
              <a:gd name="connsiteY1" fmla="*/ 1866900 h 1866900"/>
              <a:gd name="connsiteX2" fmla="*/ 3314700 w 3657600"/>
              <a:gd name="connsiteY2" fmla="*/ 0 h 1866900"/>
              <a:gd name="connsiteX3" fmla="*/ 3657600 w 3657600"/>
              <a:gd name="connsiteY3" fmla="*/ 0 h 186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1866900">
                <a:moveTo>
                  <a:pt x="0" y="1866900"/>
                </a:moveTo>
                <a:lnTo>
                  <a:pt x="3314700" y="1866900"/>
                </a:lnTo>
                <a:lnTo>
                  <a:pt x="3314700" y="0"/>
                </a:lnTo>
                <a:lnTo>
                  <a:pt x="3657600" y="0"/>
                </a:lnTo>
              </a:path>
            </a:pathLst>
          </a:custGeom>
          <a:noFill/>
          <a:ln w="19050" cap="flat" cmpd="sng" algn="ctr">
            <a:solidFill>
              <a:schemeClr val="accent6"/>
            </a:solidFill>
            <a:prstDash val="solid"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 sz="1125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16" name="Freeform: Shape 193">
            <a:extLst>
              <a:ext uri="{FF2B5EF4-FFF2-40B4-BE49-F238E27FC236}">
                <a16:creationId xmlns:a16="http://schemas.microsoft.com/office/drawing/2014/main" id="{D030DB66-CAA9-1445-BD0F-3CDBDD25B7CB}"/>
              </a:ext>
            </a:extLst>
          </p:cNvPr>
          <p:cNvSpPr/>
          <p:nvPr/>
        </p:nvSpPr>
        <p:spPr bwMode="auto">
          <a:xfrm>
            <a:off x="5217242" y="2931242"/>
            <a:ext cx="2193823" cy="553064"/>
          </a:xfrm>
          <a:custGeom>
            <a:avLst/>
            <a:gdLst>
              <a:gd name="connsiteX0" fmla="*/ 0 w 3510116"/>
              <a:gd name="connsiteY0" fmla="*/ 0 h 884903"/>
              <a:gd name="connsiteX1" fmla="*/ 884903 w 3510116"/>
              <a:gd name="connsiteY1" fmla="*/ 0 h 884903"/>
              <a:gd name="connsiteX2" fmla="*/ 884903 w 3510116"/>
              <a:gd name="connsiteY2" fmla="*/ 884903 h 884903"/>
              <a:gd name="connsiteX3" fmla="*/ 3510116 w 3510116"/>
              <a:gd name="connsiteY3" fmla="*/ 884903 h 884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0116" h="884903">
                <a:moveTo>
                  <a:pt x="0" y="0"/>
                </a:moveTo>
                <a:lnTo>
                  <a:pt x="884903" y="0"/>
                </a:lnTo>
                <a:lnTo>
                  <a:pt x="884903" y="884903"/>
                </a:lnTo>
                <a:lnTo>
                  <a:pt x="3510116" y="884903"/>
                </a:lnTo>
              </a:path>
            </a:pathLst>
          </a:custGeom>
          <a:ln>
            <a:solidFill>
              <a:schemeClr val="accent6"/>
            </a:solidFill>
            <a:headEnd type="none" w="med" len="med"/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125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17" name="Freeform: Shape 195">
            <a:extLst>
              <a:ext uri="{FF2B5EF4-FFF2-40B4-BE49-F238E27FC236}">
                <a16:creationId xmlns:a16="http://schemas.microsoft.com/office/drawing/2014/main" id="{B99FA68C-A98C-4C45-BE32-108EC72D1413}"/>
              </a:ext>
            </a:extLst>
          </p:cNvPr>
          <p:cNvSpPr/>
          <p:nvPr/>
        </p:nvSpPr>
        <p:spPr bwMode="auto">
          <a:xfrm>
            <a:off x="5217242" y="3016250"/>
            <a:ext cx="1050823" cy="855202"/>
          </a:xfrm>
          <a:custGeom>
            <a:avLst/>
            <a:gdLst>
              <a:gd name="connsiteX0" fmla="*/ 0 w 1681316"/>
              <a:gd name="connsiteY0" fmla="*/ 0 h 1297858"/>
              <a:gd name="connsiteX1" fmla="*/ 707923 w 1681316"/>
              <a:gd name="connsiteY1" fmla="*/ 0 h 1297858"/>
              <a:gd name="connsiteX2" fmla="*/ 707923 w 1681316"/>
              <a:gd name="connsiteY2" fmla="*/ 1297858 h 1297858"/>
              <a:gd name="connsiteX3" fmla="*/ 1681316 w 1681316"/>
              <a:gd name="connsiteY3" fmla="*/ 1297858 h 1297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1316" h="1297858">
                <a:moveTo>
                  <a:pt x="0" y="0"/>
                </a:moveTo>
                <a:lnTo>
                  <a:pt x="707923" y="0"/>
                </a:lnTo>
                <a:lnTo>
                  <a:pt x="707923" y="1297858"/>
                </a:lnTo>
                <a:lnTo>
                  <a:pt x="1681316" y="1297858"/>
                </a:lnTo>
              </a:path>
            </a:pathLst>
          </a:custGeom>
          <a:noFill/>
          <a:ln w="19050" cap="flat" cmpd="sng" algn="ctr">
            <a:solidFill>
              <a:schemeClr val="accent6"/>
            </a:solidFill>
            <a:prstDash val="solid"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 sz="1125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pic>
        <p:nvPicPr>
          <p:cNvPr id="518" name="Picture 517">
            <a:extLst>
              <a:ext uri="{FF2B5EF4-FFF2-40B4-BE49-F238E27FC236}">
                <a16:creationId xmlns:a16="http://schemas.microsoft.com/office/drawing/2014/main" id="{66E477CC-E494-9B4C-BE56-9E20A922B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480" y="3744958"/>
            <a:ext cx="443363" cy="265064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</p:pic>
      <p:sp>
        <p:nvSpPr>
          <p:cNvPr id="519" name="Rectangle 518">
            <a:extLst>
              <a:ext uri="{FF2B5EF4-FFF2-40B4-BE49-F238E27FC236}">
                <a16:creationId xmlns:a16="http://schemas.microsoft.com/office/drawing/2014/main" id="{07998E7D-844F-D94F-8D7A-0A495D17715D}"/>
              </a:ext>
            </a:extLst>
          </p:cNvPr>
          <p:cNvSpPr/>
          <p:nvPr/>
        </p:nvSpPr>
        <p:spPr>
          <a:xfrm>
            <a:off x="6134063" y="4183388"/>
            <a:ext cx="876273" cy="217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730">
              <a:spcBef>
                <a:spcPts val="750"/>
              </a:spcBef>
            </a:pPr>
            <a:r>
              <a:rPr 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ECS</a:t>
            </a:r>
          </a:p>
        </p:txBody>
      </p:sp>
      <p:sp>
        <p:nvSpPr>
          <p:cNvPr id="520" name="Rectangle 519">
            <a:extLst>
              <a:ext uri="{FF2B5EF4-FFF2-40B4-BE49-F238E27FC236}">
                <a16:creationId xmlns:a16="http://schemas.microsoft.com/office/drawing/2014/main" id="{04618C18-8BC8-034B-AFB1-3581C997C4B7}"/>
              </a:ext>
            </a:extLst>
          </p:cNvPr>
          <p:cNvSpPr/>
          <p:nvPr/>
        </p:nvSpPr>
        <p:spPr>
          <a:xfrm>
            <a:off x="6179576" y="4292104"/>
            <a:ext cx="876273" cy="217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730">
              <a:spcBef>
                <a:spcPts val="750"/>
              </a:spcBef>
            </a:pPr>
            <a:r>
              <a:rPr lang="zh-CN" altLang="en-US" sz="813" dirty="0">
                <a:solidFill>
                  <a:srgbClr val="C00000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。。。</a:t>
            </a:r>
            <a:endParaRPr lang="en-US" sz="813" dirty="0">
              <a:solidFill>
                <a:srgbClr val="C00000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312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7" grpId="0"/>
      <p:bldP spid="414" grpId="0"/>
      <p:bldP spid="418" grpId="0"/>
      <p:bldP spid="419" grpId="0" animBg="1"/>
      <p:bldP spid="433" grpId="0"/>
      <p:bldP spid="434" grpId="0"/>
      <p:bldP spid="450" grpId="0"/>
      <p:bldP spid="455" grpId="0"/>
      <p:bldP spid="456" grpId="0"/>
      <p:bldP spid="457" grpId="0" animBg="1"/>
      <p:bldP spid="458" grpId="0"/>
      <p:bldP spid="463" grpId="0"/>
      <p:bldP spid="464" grpId="0"/>
      <p:bldP spid="471" grpId="0"/>
      <p:bldP spid="476" grpId="0"/>
      <p:bldP spid="501" grpId="0"/>
      <p:bldP spid="502" grpId="0" animBg="1"/>
      <p:bldP spid="503" grpId="0" animBg="1"/>
      <p:bldP spid="504" grpId="0"/>
      <p:bldP spid="505" grpId="0"/>
      <p:bldP spid="507" grpId="0" animBg="1"/>
      <p:bldP spid="508" grpId="0" animBg="1"/>
      <p:bldP spid="513" grpId="0" animBg="1"/>
      <p:bldP spid="514" grpId="0" animBg="1"/>
      <p:bldP spid="515" grpId="0" animBg="1"/>
      <p:bldP spid="516" grpId="0" animBg="1"/>
      <p:bldP spid="517" grpId="0" animBg="1"/>
      <p:bldP spid="519" grpId="0"/>
      <p:bldP spid="52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0" y="204370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ja-JP" altLang="en-US" sz="2800">
                <a:latin typeface="Microsoft YaHei" panose="020B0503020204020204" pitchFamily="34" charset="-122"/>
                <a:ea typeface="Microsoft YaHei" panose="020B0503020204020204" pitchFamily="34" charset="-122"/>
              </a:rPr>
              <a:t>亚马逊云原生最佳实践</a:t>
            </a:r>
            <a:endParaRPr lang="zh-CN" altLang="en-US" sz="2800" b="1" dirty="0">
              <a:solidFill>
                <a:srgbClr val="283296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6" y="341171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38" name="Title 8">
            <a:extLst>
              <a:ext uri="{FF2B5EF4-FFF2-40B4-BE49-F238E27FC236}">
                <a16:creationId xmlns:a16="http://schemas.microsoft.com/office/drawing/2014/main" id="{C080D914-B695-6042-8777-6E683E484D2D}"/>
              </a:ext>
            </a:extLst>
          </p:cNvPr>
          <p:cNvSpPr txBox="1">
            <a:spLocks/>
          </p:cNvSpPr>
          <p:nvPr/>
        </p:nvSpPr>
        <p:spPr>
          <a:xfrm>
            <a:off x="506243" y="1880901"/>
            <a:ext cx="4197837" cy="21871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defTabSz="731520">
              <a:lnSpc>
                <a:spcPct val="90000"/>
              </a:lnSpc>
              <a:spcBef>
                <a:spcPct val="0"/>
              </a:spcBef>
              <a:buNone/>
              <a:defRPr sz="4400" b="0" i="0"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Amazon Ember"/>
              </a:rPr>
              <a:t>长期对产品负责</a:t>
            </a:r>
            <a:endParaRPr lang="en-US" altLang="zh-CN" sz="1800" dirty="0">
              <a:latin typeface="Amazon Ember"/>
            </a:endParaRPr>
          </a:p>
          <a:p>
            <a:pPr defTabSz="457200"/>
            <a:endParaRPr lang="en-US" sz="1800" dirty="0">
              <a:latin typeface="Amazon Ember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Amazon Ember"/>
              </a:rPr>
              <a:t>持续交付</a:t>
            </a:r>
            <a:endParaRPr lang="en-US" sz="1800" dirty="0">
              <a:latin typeface="Amazon Ember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endParaRPr lang="en-US" sz="1800" dirty="0">
              <a:latin typeface="Amazon Ember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1800" dirty="0">
                <a:latin typeface="Amazon Ember"/>
              </a:rPr>
              <a:t>DevOps </a:t>
            </a:r>
            <a:r>
              <a:rPr lang="zh-CN" altLang="en-US" sz="1800" dirty="0">
                <a:latin typeface="Amazon Ember"/>
              </a:rPr>
              <a:t>和</a:t>
            </a:r>
            <a:r>
              <a:rPr lang="en-US" sz="1800" dirty="0">
                <a:latin typeface="Amazon Ember"/>
              </a:rPr>
              <a:t> “</a:t>
            </a:r>
            <a:r>
              <a:rPr lang="zh-CN" altLang="en-US" sz="1800" dirty="0">
                <a:latin typeface="Amazon Ember"/>
              </a:rPr>
              <a:t>运维你编写的内容</a:t>
            </a:r>
            <a:r>
              <a:rPr lang="en-US" sz="1800" dirty="0">
                <a:latin typeface="Amazon Ember"/>
              </a:rPr>
              <a:t>”</a:t>
            </a: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endParaRPr lang="en-US" sz="1800" dirty="0">
              <a:latin typeface="Amazon Ember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Amazon Ember"/>
              </a:rPr>
              <a:t>减少技术债务和绑定</a:t>
            </a:r>
            <a:endParaRPr lang="en-US" sz="1800" dirty="0">
              <a:latin typeface="Amazon Ember"/>
            </a:endParaRPr>
          </a:p>
        </p:txBody>
      </p:sp>
      <p:sp>
        <p:nvSpPr>
          <p:cNvPr id="139" name="Title 8">
            <a:extLst>
              <a:ext uri="{FF2B5EF4-FFF2-40B4-BE49-F238E27FC236}">
                <a16:creationId xmlns:a16="http://schemas.microsoft.com/office/drawing/2014/main" id="{3AC09BF5-B836-FE44-889B-BB9C692B82D0}"/>
              </a:ext>
            </a:extLst>
          </p:cNvPr>
          <p:cNvSpPr txBox="1">
            <a:spLocks/>
          </p:cNvSpPr>
          <p:nvPr/>
        </p:nvSpPr>
        <p:spPr>
          <a:xfrm>
            <a:off x="546883" y="888190"/>
            <a:ext cx="3324077" cy="857250"/>
          </a:xfrm>
          <a:prstGeom prst="rect">
            <a:avLst/>
          </a:prstGeom>
          <a:noFill/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 defTabSz="731520">
              <a:lnSpc>
                <a:spcPct val="90000"/>
              </a:lnSpc>
              <a:spcBef>
                <a:spcPct val="0"/>
              </a:spcBef>
              <a:defRPr sz="5600" b="1">
                <a:latin typeface="+mj-lt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defTabSz="457200"/>
            <a:r>
              <a:rPr lang="zh-CN" altLang="en-US" sz="2400" b="0" dirty="0">
                <a:solidFill>
                  <a:schemeClr val="tx1"/>
                </a:solidFill>
                <a:latin typeface="Amazon Ember Light"/>
              </a:rPr>
              <a:t>从项目团队转型</a:t>
            </a:r>
            <a:endParaRPr lang="en-US" altLang="zh-CN" sz="2400" b="0" dirty="0">
              <a:solidFill>
                <a:schemeClr val="tx1"/>
              </a:solidFill>
              <a:latin typeface="Amazon Ember Light"/>
            </a:endParaRPr>
          </a:p>
          <a:p>
            <a:pPr defTabSz="457200"/>
            <a:r>
              <a:rPr lang="zh-CN" altLang="en-US" sz="2400" b="0" dirty="0">
                <a:solidFill>
                  <a:schemeClr val="tx1"/>
                </a:solidFill>
                <a:latin typeface="Amazon Ember Light"/>
              </a:rPr>
              <a:t>到产品团队</a:t>
            </a:r>
            <a:endParaRPr lang="en-US" sz="2400" b="0" dirty="0">
              <a:solidFill>
                <a:schemeClr val="tx1"/>
              </a:solidFill>
              <a:latin typeface="Amazon Ember Light"/>
            </a:endParaRP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9B37118A-0A40-094E-81CD-86B47FD5AFE9}"/>
              </a:ext>
            </a:extLst>
          </p:cNvPr>
          <p:cNvGrpSpPr/>
          <p:nvPr/>
        </p:nvGrpSpPr>
        <p:grpSpPr>
          <a:xfrm>
            <a:off x="83667" y="1022278"/>
            <a:ext cx="506243" cy="373706"/>
            <a:chOff x="4221704" y="1791782"/>
            <a:chExt cx="700593" cy="646294"/>
          </a:xfrm>
        </p:grpSpPr>
        <p:sp>
          <p:nvSpPr>
            <p:cNvPr id="141" name="Freeform 25">
              <a:extLst>
                <a:ext uri="{FF2B5EF4-FFF2-40B4-BE49-F238E27FC236}">
                  <a16:creationId xmlns:a16="http://schemas.microsoft.com/office/drawing/2014/main" id="{1240D3F6-0171-4145-BB2A-E75DF0090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6088" y="2191249"/>
              <a:ext cx="450441" cy="246827"/>
            </a:xfrm>
            <a:custGeom>
              <a:avLst/>
              <a:gdLst>
                <a:gd name="T0" fmla="*/ 0 w 1626"/>
                <a:gd name="T1" fmla="*/ 38 h 891"/>
                <a:gd name="T2" fmla="*/ 0 w 1626"/>
                <a:gd name="T3" fmla="*/ 351 h 891"/>
                <a:gd name="T4" fmla="*/ 810 w 1626"/>
                <a:gd name="T5" fmla="*/ 891 h 891"/>
                <a:gd name="T6" fmla="*/ 1626 w 1626"/>
                <a:gd name="T7" fmla="*/ 351 h 891"/>
                <a:gd name="T8" fmla="*/ 1626 w 1626"/>
                <a:gd name="T9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6" h="891">
                  <a:moveTo>
                    <a:pt x="0" y="38"/>
                  </a:moveTo>
                  <a:lnTo>
                    <a:pt x="0" y="351"/>
                  </a:lnTo>
                  <a:lnTo>
                    <a:pt x="810" y="891"/>
                  </a:lnTo>
                  <a:lnTo>
                    <a:pt x="1626" y="351"/>
                  </a:lnTo>
                  <a:lnTo>
                    <a:pt x="1626" y="0"/>
                  </a:lnTo>
                </a:path>
              </a:pathLst>
            </a:custGeom>
            <a:grpFill/>
            <a:ln w="19050" cap="rnd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42" name="Line 26">
              <a:extLst>
                <a:ext uri="{FF2B5EF4-FFF2-40B4-BE49-F238E27FC236}">
                  <a16:creationId xmlns:a16="http://schemas.microsoft.com/office/drawing/2014/main" id="{26A5F403-8C7B-C547-8021-9EE5118D84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568815" y="2176289"/>
              <a:ext cx="1662" cy="261787"/>
            </a:xfrm>
            <a:prstGeom prst="line">
              <a:avLst/>
            </a:prstGeom>
            <a:grpFill/>
            <a:ln w="19050" cap="rnd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43" name="Freeform 34">
              <a:extLst>
                <a:ext uri="{FF2B5EF4-FFF2-40B4-BE49-F238E27FC236}">
                  <a16:creationId xmlns:a16="http://schemas.microsoft.com/office/drawing/2014/main" id="{E898A9FE-0DE6-CB4E-97EC-83907DC81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1704" y="1791782"/>
              <a:ext cx="700593" cy="466784"/>
            </a:xfrm>
            <a:custGeom>
              <a:avLst/>
              <a:gdLst>
                <a:gd name="T0" fmla="*/ 1708 w 2529"/>
                <a:gd name="T1" fmla="*/ 0 h 1685"/>
                <a:gd name="T2" fmla="*/ 0 w 2529"/>
                <a:gd name="T3" fmla="*/ 1134 h 1685"/>
                <a:gd name="T4" fmla="*/ 805 w 2529"/>
                <a:gd name="T5" fmla="*/ 1685 h 1685"/>
                <a:gd name="T6" fmla="*/ 1253 w 2529"/>
                <a:gd name="T7" fmla="*/ 1388 h 1685"/>
                <a:gd name="T8" fmla="*/ 2529 w 2529"/>
                <a:gd name="T9" fmla="*/ 540 h 1685"/>
                <a:gd name="T10" fmla="*/ 1708 w 2529"/>
                <a:gd name="T11" fmla="*/ 0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29" h="1685">
                  <a:moveTo>
                    <a:pt x="1708" y="0"/>
                  </a:moveTo>
                  <a:lnTo>
                    <a:pt x="0" y="1134"/>
                  </a:lnTo>
                  <a:lnTo>
                    <a:pt x="805" y="1685"/>
                  </a:lnTo>
                  <a:lnTo>
                    <a:pt x="1253" y="1388"/>
                  </a:lnTo>
                  <a:lnTo>
                    <a:pt x="2529" y="540"/>
                  </a:lnTo>
                  <a:lnTo>
                    <a:pt x="1708" y="0"/>
                  </a:lnTo>
                  <a:close/>
                </a:path>
              </a:pathLst>
            </a:custGeom>
            <a:grpFill/>
            <a:ln w="19050" cap="rnd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44" name="Freeform 35">
              <a:extLst>
                <a:ext uri="{FF2B5EF4-FFF2-40B4-BE49-F238E27FC236}">
                  <a16:creationId xmlns:a16="http://schemas.microsoft.com/office/drawing/2014/main" id="{E5F25909-ED1C-6B45-82E0-719E2BB4E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1704" y="1791782"/>
              <a:ext cx="700593" cy="466784"/>
            </a:xfrm>
            <a:custGeom>
              <a:avLst/>
              <a:gdLst>
                <a:gd name="T0" fmla="*/ 0 w 2529"/>
                <a:gd name="T1" fmla="*/ 551 h 1685"/>
                <a:gd name="T2" fmla="*/ 1692 w 2529"/>
                <a:gd name="T3" fmla="*/ 1685 h 1685"/>
                <a:gd name="T4" fmla="*/ 2529 w 2529"/>
                <a:gd name="T5" fmla="*/ 1151 h 1685"/>
                <a:gd name="T6" fmla="*/ 811 w 2529"/>
                <a:gd name="T7" fmla="*/ 0 h 1685"/>
                <a:gd name="T8" fmla="*/ 0 w 2529"/>
                <a:gd name="T9" fmla="*/ 551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9" h="1685">
                  <a:moveTo>
                    <a:pt x="0" y="551"/>
                  </a:moveTo>
                  <a:lnTo>
                    <a:pt x="1692" y="1685"/>
                  </a:lnTo>
                  <a:lnTo>
                    <a:pt x="2529" y="1151"/>
                  </a:lnTo>
                  <a:lnTo>
                    <a:pt x="811" y="0"/>
                  </a:lnTo>
                  <a:lnTo>
                    <a:pt x="0" y="551"/>
                  </a:lnTo>
                  <a:close/>
                </a:path>
              </a:pathLst>
            </a:custGeom>
            <a:grpFill/>
            <a:ln w="19050" cap="rnd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pic>
        <p:nvPicPr>
          <p:cNvPr id="145" name="Picture 144">
            <a:extLst>
              <a:ext uri="{FF2B5EF4-FFF2-40B4-BE49-F238E27FC236}">
                <a16:creationId xmlns:a16="http://schemas.microsoft.com/office/drawing/2014/main" id="{AA23820E-7279-224E-9DED-D6BE93E15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774" y="3820659"/>
            <a:ext cx="707345" cy="1084885"/>
          </a:xfrm>
          <a:prstGeom prst="rect">
            <a:avLst/>
          </a:prstGeom>
        </p:spPr>
      </p:pic>
      <p:pic>
        <p:nvPicPr>
          <p:cNvPr id="146" name="Picture 2" descr="Image result for project to product mik kersten">
            <a:extLst>
              <a:ext uri="{FF2B5EF4-FFF2-40B4-BE49-F238E27FC236}">
                <a16:creationId xmlns:a16="http://schemas.microsoft.com/office/drawing/2014/main" id="{438CA908-114F-C542-917E-6C286E370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399" y="3820658"/>
            <a:ext cx="723256" cy="1084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7" name="Rectangle 146">
            <a:extLst>
              <a:ext uri="{FF2B5EF4-FFF2-40B4-BE49-F238E27FC236}">
                <a16:creationId xmlns:a16="http://schemas.microsoft.com/office/drawing/2014/main" id="{E558641F-80FA-9644-8A58-4DEA3D10275F}"/>
              </a:ext>
            </a:extLst>
          </p:cNvPr>
          <p:cNvSpPr/>
          <p:nvPr/>
        </p:nvSpPr>
        <p:spPr>
          <a:xfrm>
            <a:off x="4500054" y="883929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400" dirty="0">
                <a:latin typeface="Amazon Ember Light"/>
              </a:rPr>
              <a:t>整合业务与</a:t>
            </a:r>
            <a:r>
              <a:rPr lang="en-US" sz="2400" dirty="0">
                <a:latin typeface="Amazon Ember Light"/>
              </a:rPr>
              <a:t> DevOps</a:t>
            </a:r>
            <a:br>
              <a:rPr lang="en-US" sz="2400" dirty="0">
                <a:latin typeface="Amazon Ember Light"/>
              </a:rPr>
            </a:br>
            <a:r>
              <a:rPr lang="en-US" dirty="0">
                <a:latin typeface="Amazon Ember Light"/>
              </a:rPr>
              <a:t>AWS </a:t>
            </a:r>
            <a:r>
              <a:rPr lang="zh-CN" altLang="en-US" dirty="0">
                <a:latin typeface="Amazon Ember Light"/>
              </a:rPr>
              <a:t>服务团队</a:t>
            </a:r>
            <a:r>
              <a:rPr lang="en-US" dirty="0">
                <a:latin typeface="Amazon Ember Light"/>
              </a:rPr>
              <a:t>—</a:t>
            </a:r>
            <a:r>
              <a:rPr lang="en-US" dirty="0" err="1">
                <a:latin typeface="Amazon Ember Light"/>
              </a:rPr>
              <a:t>B</a:t>
            </a:r>
            <a:r>
              <a:rPr lang="en-US" altLang="zh-CN" dirty="0" err="1">
                <a:latin typeface="Amazon Ember Light"/>
              </a:rPr>
              <a:t>iz</a:t>
            </a:r>
            <a:r>
              <a:rPr lang="en-US" dirty="0" err="1">
                <a:latin typeface="Amazon Ember Light"/>
              </a:rPr>
              <a:t>ProdDevOps</a:t>
            </a:r>
            <a:r>
              <a:rPr lang="en-US" dirty="0">
                <a:latin typeface="Amazon Ember Light"/>
              </a:rPr>
              <a:t>?</a:t>
            </a:r>
          </a:p>
        </p:txBody>
      </p:sp>
      <p:sp>
        <p:nvSpPr>
          <p:cNvPr id="148" name="Title 8">
            <a:extLst>
              <a:ext uri="{FF2B5EF4-FFF2-40B4-BE49-F238E27FC236}">
                <a16:creationId xmlns:a16="http://schemas.microsoft.com/office/drawing/2014/main" id="{7BF10442-20E6-014C-9328-6B1F515AC20E}"/>
              </a:ext>
            </a:extLst>
          </p:cNvPr>
          <p:cNvSpPr txBox="1">
            <a:spLocks/>
          </p:cNvSpPr>
          <p:nvPr/>
        </p:nvSpPr>
        <p:spPr>
          <a:xfrm>
            <a:off x="4797417" y="1621384"/>
            <a:ext cx="3324078" cy="304314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defTabSz="731520">
              <a:lnSpc>
                <a:spcPct val="90000"/>
              </a:lnSpc>
              <a:spcBef>
                <a:spcPct val="0"/>
              </a:spcBef>
              <a:buNone/>
              <a:defRPr sz="4400" b="0" i="0"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defTabSz="457200"/>
            <a:r>
              <a:rPr lang="zh-CN" altLang="en-US" sz="1800" dirty="0">
                <a:latin typeface="Amazon Ember"/>
              </a:rPr>
              <a:t>业务</a:t>
            </a:r>
            <a:endParaRPr lang="en-US" sz="1800" dirty="0">
              <a:latin typeface="Amazon Ember"/>
            </a:endParaRPr>
          </a:p>
          <a:p>
            <a:pPr defTabSz="457200">
              <a:lnSpc>
                <a:spcPct val="50000"/>
              </a:lnSpc>
              <a:spcBef>
                <a:spcPts val="500"/>
              </a:spcBef>
            </a:pPr>
            <a:r>
              <a:rPr lang="en-US" sz="1600" dirty="0">
                <a:latin typeface="Amazon Ember"/>
              </a:rPr>
              <a:t>	</a:t>
            </a:r>
            <a:r>
              <a:rPr lang="zh-CN" altLang="en-US" sz="1200" dirty="0">
                <a:latin typeface="Amazon Ember"/>
              </a:rPr>
              <a:t>预算、人力、目标</a:t>
            </a:r>
            <a:endParaRPr lang="en-US" sz="1200" dirty="0">
              <a:latin typeface="Amazon Ember"/>
            </a:endParaRPr>
          </a:p>
          <a:p>
            <a:pPr defTabSz="457200">
              <a:spcBef>
                <a:spcPts val="750"/>
              </a:spcBef>
            </a:pPr>
            <a:r>
              <a:rPr lang="zh-CN" altLang="en-US" sz="1800" dirty="0">
                <a:latin typeface="Amazon Ember"/>
              </a:rPr>
              <a:t>产品</a:t>
            </a:r>
            <a:endParaRPr lang="en-US" sz="1800" dirty="0">
              <a:latin typeface="Amazon Ember"/>
            </a:endParaRPr>
          </a:p>
          <a:p>
            <a:pPr defTabSz="457200">
              <a:lnSpc>
                <a:spcPct val="50000"/>
              </a:lnSpc>
              <a:spcBef>
                <a:spcPts val="500"/>
              </a:spcBef>
            </a:pPr>
            <a:r>
              <a:rPr lang="en-US" sz="1600" dirty="0">
                <a:latin typeface="Amazon Ember"/>
              </a:rPr>
              <a:t>	</a:t>
            </a:r>
            <a:r>
              <a:rPr lang="zh-CN" altLang="en-US" sz="1200" dirty="0">
                <a:latin typeface="Amazon Ember"/>
              </a:rPr>
              <a:t>客户输入、路线图</a:t>
            </a:r>
            <a:endParaRPr lang="en-US" sz="1200" dirty="0">
              <a:latin typeface="Amazon Ember"/>
            </a:endParaRPr>
          </a:p>
          <a:p>
            <a:pPr defTabSz="457200">
              <a:spcBef>
                <a:spcPts val="750"/>
              </a:spcBef>
            </a:pPr>
            <a:r>
              <a:rPr lang="zh-CN" altLang="en-US" sz="1800" dirty="0">
                <a:latin typeface="Amazon Ember"/>
              </a:rPr>
              <a:t>开发</a:t>
            </a:r>
            <a:endParaRPr lang="en-US" sz="1800" dirty="0">
              <a:latin typeface="Amazon Ember"/>
            </a:endParaRPr>
          </a:p>
          <a:p>
            <a:pPr defTabSz="457200">
              <a:lnSpc>
                <a:spcPct val="50000"/>
              </a:lnSpc>
              <a:spcBef>
                <a:spcPts val="500"/>
              </a:spcBef>
            </a:pPr>
            <a:r>
              <a:rPr lang="en-US" sz="1600" dirty="0">
                <a:latin typeface="Amazon Ember"/>
              </a:rPr>
              <a:t>	</a:t>
            </a:r>
            <a:r>
              <a:rPr lang="zh-CN" altLang="en-US" sz="1200" dirty="0">
                <a:latin typeface="Amazon Ember"/>
              </a:rPr>
              <a:t>持续交付功能</a:t>
            </a:r>
            <a:endParaRPr lang="en-US" sz="1200" dirty="0">
              <a:latin typeface="Amazon Ember"/>
            </a:endParaRPr>
          </a:p>
          <a:p>
            <a:pPr defTabSz="457200">
              <a:spcBef>
                <a:spcPts val="750"/>
              </a:spcBef>
            </a:pPr>
            <a:r>
              <a:rPr lang="zh-CN" altLang="en-US" sz="1800" dirty="0">
                <a:latin typeface="Amazon Ember"/>
              </a:rPr>
              <a:t>运维</a:t>
            </a:r>
            <a:endParaRPr lang="en-US" sz="1800" dirty="0">
              <a:latin typeface="Amazon Ember"/>
            </a:endParaRPr>
          </a:p>
          <a:p>
            <a:pPr defTabSz="457200">
              <a:lnSpc>
                <a:spcPct val="50000"/>
              </a:lnSpc>
              <a:spcBef>
                <a:spcPts val="500"/>
              </a:spcBef>
            </a:pPr>
            <a:r>
              <a:rPr lang="en-US" sz="1600" dirty="0">
                <a:latin typeface="Amazon Ember"/>
              </a:rPr>
              <a:t>	</a:t>
            </a:r>
            <a:r>
              <a:rPr lang="zh-CN" altLang="en-US" sz="1200" dirty="0">
                <a:latin typeface="Amazon Ember"/>
              </a:rPr>
              <a:t>自动化的全球支持</a:t>
            </a:r>
            <a:endParaRPr lang="en-US" sz="1200" dirty="0">
              <a:latin typeface="Amazon Ember"/>
            </a:endParaRPr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723DA4F0-57EB-4648-A118-05AAF58C370E}"/>
              </a:ext>
            </a:extLst>
          </p:cNvPr>
          <p:cNvGrpSpPr/>
          <p:nvPr/>
        </p:nvGrpSpPr>
        <p:grpSpPr>
          <a:xfrm>
            <a:off x="3994536" y="1099482"/>
            <a:ext cx="506243" cy="373706"/>
            <a:chOff x="4221704" y="1791782"/>
            <a:chExt cx="700593" cy="646294"/>
          </a:xfrm>
        </p:grpSpPr>
        <p:sp>
          <p:nvSpPr>
            <p:cNvPr id="150" name="Freeform 25">
              <a:extLst>
                <a:ext uri="{FF2B5EF4-FFF2-40B4-BE49-F238E27FC236}">
                  <a16:creationId xmlns:a16="http://schemas.microsoft.com/office/drawing/2014/main" id="{AC67D7CB-9369-5D48-9F52-D0C0314B5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6088" y="2191249"/>
              <a:ext cx="450441" cy="246827"/>
            </a:xfrm>
            <a:custGeom>
              <a:avLst/>
              <a:gdLst>
                <a:gd name="T0" fmla="*/ 0 w 1626"/>
                <a:gd name="T1" fmla="*/ 38 h 891"/>
                <a:gd name="T2" fmla="*/ 0 w 1626"/>
                <a:gd name="T3" fmla="*/ 351 h 891"/>
                <a:gd name="T4" fmla="*/ 810 w 1626"/>
                <a:gd name="T5" fmla="*/ 891 h 891"/>
                <a:gd name="T6" fmla="*/ 1626 w 1626"/>
                <a:gd name="T7" fmla="*/ 351 h 891"/>
                <a:gd name="T8" fmla="*/ 1626 w 1626"/>
                <a:gd name="T9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6" h="891">
                  <a:moveTo>
                    <a:pt x="0" y="38"/>
                  </a:moveTo>
                  <a:lnTo>
                    <a:pt x="0" y="351"/>
                  </a:lnTo>
                  <a:lnTo>
                    <a:pt x="810" y="891"/>
                  </a:lnTo>
                  <a:lnTo>
                    <a:pt x="1626" y="351"/>
                  </a:lnTo>
                  <a:lnTo>
                    <a:pt x="1626" y="0"/>
                  </a:lnTo>
                </a:path>
              </a:pathLst>
            </a:custGeom>
            <a:grpFill/>
            <a:ln w="19050" cap="rnd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51" name="Line 26">
              <a:extLst>
                <a:ext uri="{FF2B5EF4-FFF2-40B4-BE49-F238E27FC236}">
                  <a16:creationId xmlns:a16="http://schemas.microsoft.com/office/drawing/2014/main" id="{3266B43E-8F87-AB40-99B3-3673FE283F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568815" y="2176289"/>
              <a:ext cx="1662" cy="261787"/>
            </a:xfrm>
            <a:prstGeom prst="line">
              <a:avLst/>
            </a:prstGeom>
            <a:grpFill/>
            <a:ln w="19050" cap="rnd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52" name="Freeform 34">
              <a:extLst>
                <a:ext uri="{FF2B5EF4-FFF2-40B4-BE49-F238E27FC236}">
                  <a16:creationId xmlns:a16="http://schemas.microsoft.com/office/drawing/2014/main" id="{B1C26C47-7A83-634C-88EF-8D1C31E16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1704" y="1791782"/>
              <a:ext cx="700593" cy="466784"/>
            </a:xfrm>
            <a:custGeom>
              <a:avLst/>
              <a:gdLst>
                <a:gd name="T0" fmla="*/ 1708 w 2529"/>
                <a:gd name="T1" fmla="*/ 0 h 1685"/>
                <a:gd name="T2" fmla="*/ 0 w 2529"/>
                <a:gd name="T3" fmla="*/ 1134 h 1685"/>
                <a:gd name="T4" fmla="*/ 805 w 2529"/>
                <a:gd name="T5" fmla="*/ 1685 h 1685"/>
                <a:gd name="T6" fmla="*/ 1253 w 2529"/>
                <a:gd name="T7" fmla="*/ 1388 h 1685"/>
                <a:gd name="T8" fmla="*/ 2529 w 2529"/>
                <a:gd name="T9" fmla="*/ 540 h 1685"/>
                <a:gd name="T10" fmla="*/ 1708 w 2529"/>
                <a:gd name="T11" fmla="*/ 0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29" h="1685">
                  <a:moveTo>
                    <a:pt x="1708" y="0"/>
                  </a:moveTo>
                  <a:lnTo>
                    <a:pt x="0" y="1134"/>
                  </a:lnTo>
                  <a:lnTo>
                    <a:pt x="805" y="1685"/>
                  </a:lnTo>
                  <a:lnTo>
                    <a:pt x="1253" y="1388"/>
                  </a:lnTo>
                  <a:lnTo>
                    <a:pt x="2529" y="540"/>
                  </a:lnTo>
                  <a:lnTo>
                    <a:pt x="1708" y="0"/>
                  </a:lnTo>
                  <a:close/>
                </a:path>
              </a:pathLst>
            </a:custGeom>
            <a:grpFill/>
            <a:ln w="19050" cap="rnd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53" name="Freeform 35">
              <a:extLst>
                <a:ext uri="{FF2B5EF4-FFF2-40B4-BE49-F238E27FC236}">
                  <a16:creationId xmlns:a16="http://schemas.microsoft.com/office/drawing/2014/main" id="{B8CFD2A6-11A1-6F47-B5A7-3A5999191F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1704" y="1791782"/>
              <a:ext cx="700593" cy="466784"/>
            </a:xfrm>
            <a:custGeom>
              <a:avLst/>
              <a:gdLst>
                <a:gd name="T0" fmla="*/ 0 w 2529"/>
                <a:gd name="T1" fmla="*/ 551 h 1685"/>
                <a:gd name="T2" fmla="*/ 1692 w 2529"/>
                <a:gd name="T3" fmla="*/ 1685 h 1685"/>
                <a:gd name="T4" fmla="*/ 2529 w 2529"/>
                <a:gd name="T5" fmla="*/ 1151 h 1685"/>
                <a:gd name="T6" fmla="*/ 811 w 2529"/>
                <a:gd name="T7" fmla="*/ 0 h 1685"/>
                <a:gd name="T8" fmla="*/ 0 w 2529"/>
                <a:gd name="T9" fmla="*/ 551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9" h="1685">
                  <a:moveTo>
                    <a:pt x="0" y="551"/>
                  </a:moveTo>
                  <a:lnTo>
                    <a:pt x="1692" y="1685"/>
                  </a:lnTo>
                  <a:lnTo>
                    <a:pt x="2529" y="1151"/>
                  </a:lnTo>
                  <a:lnTo>
                    <a:pt x="811" y="0"/>
                  </a:lnTo>
                  <a:lnTo>
                    <a:pt x="0" y="551"/>
                  </a:lnTo>
                  <a:close/>
                </a:path>
              </a:pathLst>
            </a:custGeom>
            <a:grpFill/>
            <a:ln w="19050" cap="rnd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2055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351275" y="226914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800" b="1" dirty="0">
                <a:solidFill>
                  <a:srgbClr val="2832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iRobot – </a:t>
            </a:r>
            <a:r>
              <a:rPr lang="zh-CN" altLang="en-US" sz="2800" b="1" dirty="0">
                <a:solidFill>
                  <a:srgbClr val="2832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机器学习</a:t>
            </a:r>
            <a:endParaRPr lang="zh-CN" altLang="en-US" sz="2800" b="1" dirty="0">
              <a:solidFill>
                <a:srgbClr val="283296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6" y="341171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7" name="Content Placeholder 9">
            <a:extLst>
              <a:ext uri="{FF2B5EF4-FFF2-40B4-BE49-F238E27FC236}">
                <a16:creationId xmlns:a16="http://schemas.microsoft.com/office/drawing/2014/main" id="{E18EF6DB-61EA-EC48-A109-A3AA978F2932}"/>
              </a:ext>
            </a:extLst>
          </p:cNvPr>
          <p:cNvSpPr txBox="1">
            <a:spLocks/>
          </p:cNvSpPr>
          <p:nvPr/>
        </p:nvSpPr>
        <p:spPr>
          <a:xfrm>
            <a:off x="308610" y="1470199"/>
            <a:ext cx="3773601" cy="1015663"/>
          </a:xfrm>
          <a:prstGeom prst="rect">
            <a:avLst/>
          </a:prstGeom>
        </p:spPr>
        <p:txBody>
          <a:bodyPr/>
          <a:lstStyle>
            <a:lvl1pPr algn="l" defTabSz="109696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3200" kern="12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403225" algn="l" defTabSz="1096963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400" kern="12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671513" algn="l" defTabSz="1096963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400" kern="12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939800" algn="l" defTabSz="1096963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000" kern="12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4pPr>
            <a:lvl5pPr marL="1209675" algn="l" defTabSz="1096963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000" kern="12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5pPr>
            <a:lvl6pPr marL="3017513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53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792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32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602">
              <a:defRPr/>
            </a:pPr>
            <a:r>
              <a:rPr lang="en-US" sz="1500" dirty="0">
                <a:solidFill>
                  <a:schemeClr val="tx1"/>
                </a:solidFill>
              </a:rPr>
              <a:t>Challenge:</a:t>
            </a:r>
          </a:p>
          <a:p>
            <a:pPr defTabSz="685602">
              <a:defRPr/>
            </a:pPr>
            <a:r>
              <a:rPr lang="en-US" sz="1500" dirty="0">
                <a:solidFill>
                  <a:schemeClr val="tx1"/>
                </a:solidFill>
              </a:rPr>
              <a:t>iRobot needed a flexible machine learning platform that can run across on-prem and AWS cloud environments</a:t>
            </a:r>
            <a:endParaRPr lang="en-US" sz="1750" dirty="0">
              <a:solidFill>
                <a:schemeClr val="tx1"/>
              </a:solidFill>
            </a:endParaRPr>
          </a:p>
        </p:txBody>
      </p:sp>
      <p:sp>
        <p:nvSpPr>
          <p:cNvPr id="108" name="Content Placeholder 9">
            <a:extLst>
              <a:ext uri="{FF2B5EF4-FFF2-40B4-BE49-F238E27FC236}">
                <a16:creationId xmlns:a16="http://schemas.microsoft.com/office/drawing/2014/main" id="{AC511352-4B06-8447-9F5D-DC8ECBF9061F}"/>
              </a:ext>
            </a:extLst>
          </p:cNvPr>
          <p:cNvSpPr txBox="1">
            <a:spLocks/>
          </p:cNvSpPr>
          <p:nvPr/>
        </p:nvSpPr>
        <p:spPr bwMode="auto">
          <a:xfrm>
            <a:off x="4697618" y="1470200"/>
            <a:ext cx="3773601" cy="276998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R="0" lvl="0" indent="0" defTabSz="1096963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E659D6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403225" defTabSz="1096963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4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671513" defTabSz="1096963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4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939800" defTabSz="1096963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0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4pPr>
            <a:lvl5pPr marL="1209675" defTabSz="1096963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0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5pPr>
            <a:lvl6pPr marL="3017513" indent="-274320" defTabSz="1097278">
              <a:spcBef>
                <a:spcPct val="20000"/>
              </a:spcBef>
              <a:buFont typeface="Arial" pitchFamily="34" charset="0"/>
              <a:buChar char="•"/>
              <a:defRPr sz="2353"/>
            </a:lvl6pPr>
            <a:lvl7pPr marL="3566153" indent="-274320" defTabSz="1097278">
              <a:spcBef>
                <a:spcPct val="20000"/>
              </a:spcBef>
              <a:buFont typeface="Arial" pitchFamily="34" charset="0"/>
              <a:buChar char="•"/>
              <a:defRPr sz="2353"/>
            </a:lvl7pPr>
            <a:lvl8pPr marL="4114792" indent="-274320" defTabSz="1097278">
              <a:spcBef>
                <a:spcPct val="20000"/>
              </a:spcBef>
              <a:buFont typeface="Arial" pitchFamily="34" charset="0"/>
              <a:buChar char="•"/>
              <a:defRPr sz="2353"/>
            </a:lvl8pPr>
            <a:lvl9pPr marL="4663432" indent="-274320" defTabSz="1097278">
              <a:spcBef>
                <a:spcPct val="20000"/>
              </a:spcBef>
              <a:buFont typeface="Arial" pitchFamily="34" charset="0"/>
              <a:buChar char="•"/>
              <a:defRPr sz="2353"/>
            </a:lvl9pPr>
          </a:lstStyle>
          <a:p>
            <a:r>
              <a:rPr lang="en-US" sz="1500" dirty="0">
                <a:solidFill>
                  <a:schemeClr val="tx1"/>
                </a:solidFill>
              </a:rPr>
              <a:t>Solution and results:</a:t>
            </a:r>
          </a:p>
          <a:p>
            <a:pPr marL="71438" indent="-71438"/>
            <a:r>
              <a:rPr lang="en-US" sz="1500" dirty="0">
                <a:solidFill>
                  <a:schemeClr val="tx1"/>
                </a:solidFill>
              </a:rPr>
              <a:t>“Running Kubeflow on Amazon EKS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chemeClr val="tx1"/>
                </a:solidFill>
              </a:rPr>
              <a:t>gave us a scalable machine learning platform that integrated seamlessly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chemeClr val="tx1"/>
                </a:solidFill>
              </a:rPr>
              <a:t>with AWS, and abstracted away infrastructure complexity so ML engineers could perform rapid experimentations that leveraged powerful AWS GPU based instances” </a:t>
            </a:r>
          </a:p>
          <a:p>
            <a:endParaRPr lang="en-US" sz="1500" dirty="0">
              <a:solidFill>
                <a:schemeClr val="tx1"/>
              </a:solidFill>
            </a:endParaRPr>
          </a:p>
          <a:p>
            <a:r>
              <a:rPr lang="en-US" sz="1500" dirty="0">
                <a:solidFill>
                  <a:schemeClr val="tx1"/>
                </a:solidFill>
              </a:rPr>
              <a:t>Danielle Dean, PhD</a:t>
            </a:r>
          </a:p>
          <a:p>
            <a:r>
              <a:rPr lang="en-US" sz="1500" dirty="0">
                <a:solidFill>
                  <a:schemeClr val="tx1"/>
                </a:solidFill>
              </a:rPr>
              <a:t>Technical Director of Machine Learning</a:t>
            </a:r>
          </a:p>
          <a:p>
            <a:r>
              <a:rPr lang="en-US" sz="1500" dirty="0">
                <a:solidFill>
                  <a:schemeClr val="tx1"/>
                </a:solidFill>
              </a:rPr>
              <a:t>iRobot</a:t>
            </a:r>
          </a:p>
        </p:txBody>
      </p:sp>
      <p:pic>
        <p:nvPicPr>
          <p:cNvPr id="109" name="Picture 108" descr="Logo&#10;&#10;Description automatically generated">
            <a:extLst>
              <a:ext uri="{FF2B5EF4-FFF2-40B4-BE49-F238E27FC236}">
                <a16:creationId xmlns:a16="http://schemas.microsoft.com/office/drawing/2014/main" id="{B47EB611-10AD-9141-9255-AB4403580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623" y="727006"/>
            <a:ext cx="1817884" cy="1038791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F8CDB82E-F078-3741-8B82-9F76B40BDE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4172" y="2485862"/>
            <a:ext cx="3206253" cy="2404690"/>
          </a:xfrm>
          <a:prstGeom prst="rect">
            <a:avLst/>
          </a:prstGeom>
          <a:ln w="19050">
            <a:solidFill>
              <a:schemeClr val="bg1"/>
            </a:solidFill>
          </a:ln>
          <a:effectLst>
            <a:outerShdw blurRad="5334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728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351275" y="226914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800" b="1" dirty="0">
                <a:solidFill>
                  <a:srgbClr val="2832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Ubisoft</a:t>
            </a:r>
            <a:r>
              <a:rPr lang="zh-CN" altLang="en-US" sz="2800" b="1" dirty="0">
                <a:solidFill>
                  <a:srgbClr val="2832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 多人对战游戏平台</a:t>
            </a:r>
            <a:endParaRPr lang="zh-CN" altLang="en-US" sz="2800" b="1" dirty="0">
              <a:solidFill>
                <a:srgbClr val="283296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6" y="341171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9AD805DA-CA44-A749-96CE-EF71D89E5B0E}"/>
              </a:ext>
            </a:extLst>
          </p:cNvPr>
          <p:cNvSpPr txBox="1">
            <a:spLocks/>
          </p:cNvSpPr>
          <p:nvPr/>
        </p:nvSpPr>
        <p:spPr>
          <a:xfrm>
            <a:off x="357530" y="1153884"/>
            <a:ext cx="3773601" cy="1015663"/>
          </a:xfrm>
          <a:prstGeom prst="rect">
            <a:avLst/>
          </a:prstGeom>
        </p:spPr>
        <p:txBody>
          <a:bodyPr/>
          <a:lstStyle>
            <a:lvl1pPr algn="l" defTabSz="109696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3200" kern="12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403225" algn="l" defTabSz="1096963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400" kern="12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671513" algn="l" defTabSz="1096963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400" kern="12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939800" algn="l" defTabSz="1096963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000" kern="12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4pPr>
            <a:lvl5pPr marL="1209675" algn="l" defTabSz="1096963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000" kern="12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5pPr>
            <a:lvl6pPr marL="3017513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53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792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32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602">
              <a:defRPr/>
            </a:pPr>
            <a:r>
              <a:rPr lang="en-US" sz="1500" dirty="0">
                <a:solidFill>
                  <a:schemeClr val="tx1"/>
                </a:solidFill>
              </a:rPr>
              <a:t>Challenge:</a:t>
            </a:r>
          </a:p>
          <a:p>
            <a:pPr defTabSz="685602">
              <a:defRPr/>
            </a:pPr>
            <a:r>
              <a:rPr lang="en-US" sz="1500" dirty="0">
                <a:solidFill>
                  <a:schemeClr val="tx1"/>
                </a:solidFill>
              </a:rPr>
              <a:t>Ubisoft needed a way to build a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chemeClr val="tx1"/>
                </a:solidFill>
              </a:rPr>
              <a:t>highly scalable peer-to-peer relay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chemeClr val="tx1"/>
                </a:solidFill>
              </a:rPr>
              <a:t>service that reduced their costs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chemeClr val="tx1"/>
                </a:solidFill>
              </a:rPr>
              <a:t>and improved player experience</a:t>
            </a:r>
            <a:endParaRPr lang="en-US" sz="1750" dirty="0">
              <a:solidFill>
                <a:schemeClr val="tx1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7070F27-364C-4247-A94F-8C5C370B94D4}"/>
              </a:ext>
            </a:extLst>
          </p:cNvPr>
          <p:cNvSpPr txBox="1">
            <a:spLocks/>
          </p:cNvSpPr>
          <p:nvPr/>
        </p:nvSpPr>
        <p:spPr bwMode="auto">
          <a:xfrm>
            <a:off x="4746538" y="1153885"/>
            <a:ext cx="3773601" cy="276998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R="0" lvl="0" indent="0" defTabSz="1096963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E659D6"/>
                </a:solidFill>
                <a:effectLst/>
                <a:uLnTx/>
                <a:uFillTx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403225" defTabSz="1096963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4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671513" defTabSz="1096963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4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939800" defTabSz="1096963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0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4pPr>
            <a:lvl5pPr marL="1209675" defTabSz="1096963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 panose="020B0604020202020204" pitchFamily="34" charset="0"/>
              <a:defRPr sz="2000">
                <a:solidFill>
                  <a:schemeClr val="tx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5pPr>
            <a:lvl6pPr marL="3017513" indent="-274320" defTabSz="1097278">
              <a:spcBef>
                <a:spcPct val="20000"/>
              </a:spcBef>
              <a:buFont typeface="Arial" pitchFamily="34" charset="0"/>
              <a:buChar char="•"/>
              <a:defRPr sz="2353"/>
            </a:lvl6pPr>
            <a:lvl7pPr marL="3566153" indent="-274320" defTabSz="1097278">
              <a:spcBef>
                <a:spcPct val="20000"/>
              </a:spcBef>
              <a:buFont typeface="Arial" pitchFamily="34" charset="0"/>
              <a:buChar char="•"/>
              <a:defRPr sz="2353"/>
            </a:lvl7pPr>
            <a:lvl8pPr marL="4114792" indent="-274320" defTabSz="1097278">
              <a:spcBef>
                <a:spcPct val="20000"/>
              </a:spcBef>
              <a:buFont typeface="Arial" pitchFamily="34" charset="0"/>
              <a:buChar char="•"/>
              <a:defRPr sz="2353"/>
            </a:lvl8pPr>
            <a:lvl9pPr marL="4663432" indent="-274320" defTabSz="1097278">
              <a:spcBef>
                <a:spcPct val="20000"/>
              </a:spcBef>
              <a:buFont typeface="Arial" pitchFamily="34" charset="0"/>
              <a:buChar char="•"/>
              <a:defRPr sz="2353"/>
            </a:lvl9pPr>
          </a:lstStyle>
          <a:p>
            <a:r>
              <a:rPr lang="en-US" sz="1500" dirty="0">
                <a:solidFill>
                  <a:schemeClr val="tx1"/>
                </a:solidFill>
              </a:rPr>
              <a:t>Solution and results:</a:t>
            </a:r>
          </a:p>
          <a:p>
            <a:pPr marL="71438" indent="-71438"/>
            <a:r>
              <a:rPr lang="en-US" sz="1500" dirty="0">
                <a:solidFill>
                  <a:schemeClr val="tx1"/>
                </a:solidFill>
              </a:rPr>
              <a:t>”We operated 120 servers with a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chemeClr val="tx1"/>
                </a:solidFill>
              </a:rPr>
              <a:t>team of three people here, because we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chemeClr val="tx1"/>
                </a:solidFill>
              </a:rPr>
              <a:t>didn't have to spend our time managing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chemeClr val="tx1"/>
                </a:solidFill>
              </a:rPr>
              <a:t>the backend. Instead of installing and overseeing a management and orchestration tool ourselves, which would have taken us weeks, we configured our service to support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chemeClr val="tx1"/>
                </a:solidFill>
              </a:rPr>
              <a:t>the traffic spike in a few days using Amazon ECS”</a:t>
            </a:r>
          </a:p>
          <a:p>
            <a:endParaRPr lang="en-US" sz="1500" dirty="0">
              <a:solidFill>
                <a:schemeClr val="tx1"/>
              </a:solidFill>
            </a:endParaRPr>
          </a:p>
          <a:p>
            <a:r>
              <a:rPr lang="en-US" sz="1500" dirty="0">
                <a:solidFill>
                  <a:schemeClr val="tx1"/>
                </a:solidFill>
              </a:rPr>
              <a:t>Eric Fortin</a:t>
            </a:r>
          </a:p>
          <a:p>
            <a:r>
              <a:rPr lang="en-US" sz="1500" dirty="0">
                <a:solidFill>
                  <a:schemeClr val="tx1"/>
                </a:solidFill>
              </a:rPr>
              <a:t>Technical Architect</a:t>
            </a:r>
          </a:p>
          <a:p>
            <a:r>
              <a:rPr lang="en-US" sz="1500" dirty="0">
                <a:solidFill>
                  <a:schemeClr val="tx1"/>
                </a:solidFill>
              </a:rPr>
              <a:t>Ubisoft</a:t>
            </a:r>
          </a:p>
        </p:txBody>
      </p:sp>
      <p:grpSp>
        <p:nvGrpSpPr>
          <p:cNvPr id="11" name="Graphic 5">
            <a:extLst>
              <a:ext uri="{FF2B5EF4-FFF2-40B4-BE49-F238E27FC236}">
                <a16:creationId xmlns:a16="http://schemas.microsoft.com/office/drawing/2014/main" id="{DD655387-F4AA-C244-97AA-2359F06E7A46}"/>
              </a:ext>
            </a:extLst>
          </p:cNvPr>
          <p:cNvGrpSpPr/>
          <p:nvPr/>
        </p:nvGrpSpPr>
        <p:grpSpPr>
          <a:xfrm>
            <a:off x="3906992" y="1053401"/>
            <a:ext cx="665008" cy="608314"/>
            <a:chOff x="2818151" y="3962400"/>
            <a:chExt cx="4663606" cy="4266015"/>
          </a:xfrm>
          <a:solidFill>
            <a:schemeClr val="tx1"/>
          </a:solidFill>
        </p:grpSpPr>
        <p:grpSp>
          <p:nvGrpSpPr>
            <p:cNvPr id="12" name="Graphic 5">
              <a:extLst>
                <a:ext uri="{FF2B5EF4-FFF2-40B4-BE49-F238E27FC236}">
                  <a16:creationId xmlns:a16="http://schemas.microsoft.com/office/drawing/2014/main" id="{AEAE3F7A-08C2-BA4E-AA4A-2215A7AAAD7B}"/>
                </a:ext>
              </a:extLst>
            </p:cNvPr>
            <p:cNvGrpSpPr/>
            <p:nvPr/>
          </p:nvGrpSpPr>
          <p:grpSpPr>
            <a:xfrm>
              <a:off x="2818151" y="7347417"/>
              <a:ext cx="4663606" cy="880998"/>
              <a:chOff x="2818151" y="7347417"/>
              <a:chExt cx="4663606" cy="880998"/>
            </a:xfrm>
            <a:grpFill/>
          </p:grpSpPr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37F2D573-AE75-EE45-8D8B-895D53150147}"/>
                  </a:ext>
                </a:extLst>
              </p:cNvPr>
              <p:cNvSpPr/>
              <p:nvPr/>
            </p:nvSpPr>
            <p:spPr>
              <a:xfrm>
                <a:off x="2818151" y="7355686"/>
                <a:ext cx="709761" cy="866634"/>
              </a:xfrm>
              <a:custGeom>
                <a:avLst/>
                <a:gdLst>
                  <a:gd name="connsiteX0" fmla="*/ 74 w 709761"/>
                  <a:gd name="connsiteY0" fmla="*/ -379 h 866634"/>
                  <a:gd name="connsiteX1" fmla="*/ 74 w 709761"/>
                  <a:gd name="connsiteY1" fmla="*/ 520177 h 866634"/>
                  <a:gd name="connsiteX2" fmla="*/ 354002 w 709761"/>
                  <a:gd name="connsiteY2" fmla="*/ 866256 h 866634"/>
                  <a:gd name="connsiteX3" fmla="*/ 709836 w 709761"/>
                  <a:gd name="connsiteY3" fmla="*/ 505915 h 866634"/>
                  <a:gd name="connsiteX4" fmla="*/ 709836 w 709761"/>
                  <a:gd name="connsiteY4" fmla="*/ -379 h 866634"/>
                  <a:gd name="connsiteX5" fmla="*/ 523007 w 709761"/>
                  <a:gd name="connsiteY5" fmla="*/ -379 h 866634"/>
                  <a:gd name="connsiteX6" fmla="*/ 523007 w 709761"/>
                  <a:gd name="connsiteY6" fmla="*/ 496407 h 866634"/>
                  <a:gd name="connsiteX7" fmla="*/ 355990 w 709761"/>
                  <a:gd name="connsiteY7" fmla="*/ 689231 h 866634"/>
                  <a:gd name="connsiteX8" fmla="*/ 186904 w 709761"/>
                  <a:gd name="connsiteY8" fmla="*/ 505915 h 866634"/>
                  <a:gd name="connsiteX9" fmla="*/ 186904 w 709761"/>
                  <a:gd name="connsiteY9" fmla="*/ -379 h 866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9761" h="866634">
                    <a:moveTo>
                      <a:pt x="74" y="-379"/>
                    </a:moveTo>
                    <a:lnTo>
                      <a:pt x="74" y="520177"/>
                    </a:lnTo>
                    <a:cubicBezTo>
                      <a:pt x="74" y="731537"/>
                      <a:pt x="144157" y="866256"/>
                      <a:pt x="354002" y="866256"/>
                    </a:cubicBezTo>
                    <a:cubicBezTo>
                      <a:pt x="574730" y="866256"/>
                      <a:pt x="709836" y="724189"/>
                      <a:pt x="709836" y="505915"/>
                    </a:cubicBezTo>
                    <a:lnTo>
                      <a:pt x="709836" y="-379"/>
                    </a:lnTo>
                    <a:lnTo>
                      <a:pt x="523007" y="-379"/>
                    </a:lnTo>
                    <a:lnTo>
                      <a:pt x="523007" y="496407"/>
                    </a:lnTo>
                    <a:cubicBezTo>
                      <a:pt x="523007" y="615422"/>
                      <a:pt x="463072" y="689231"/>
                      <a:pt x="355990" y="689231"/>
                    </a:cubicBezTo>
                    <a:cubicBezTo>
                      <a:pt x="238635" y="689231"/>
                      <a:pt x="186904" y="604352"/>
                      <a:pt x="186904" y="505915"/>
                    </a:cubicBezTo>
                    <a:lnTo>
                      <a:pt x="186904" y="-379"/>
                    </a:lnTo>
                    <a:close/>
                  </a:path>
                </a:pathLst>
              </a:custGeom>
              <a:grpFill/>
              <a:ln w="4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125"/>
              </a:p>
            </p:txBody>
          </p:sp>
          <p:sp>
            <p:nvSpPr>
              <p:cNvPr id="15" name="Freeform: Shape 13">
                <a:extLst>
                  <a:ext uri="{FF2B5EF4-FFF2-40B4-BE49-F238E27FC236}">
                    <a16:creationId xmlns:a16="http://schemas.microsoft.com/office/drawing/2014/main" id="{044CD203-6092-8943-88CA-1CBDA5775E55}"/>
                  </a:ext>
                </a:extLst>
              </p:cNvPr>
              <p:cNvSpPr/>
              <p:nvPr/>
            </p:nvSpPr>
            <p:spPr>
              <a:xfrm>
                <a:off x="3618742" y="7362877"/>
                <a:ext cx="602412" cy="850953"/>
              </a:xfrm>
              <a:custGeom>
                <a:avLst/>
                <a:gdLst>
                  <a:gd name="connsiteX0" fmla="*/ 77 w 602412"/>
                  <a:gd name="connsiteY0" fmla="*/ -379 h 850953"/>
                  <a:gd name="connsiteX1" fmla="*/ 77 w 602412"/>
                  <a:gd name="connsiteY1" fmla="*/ 850575 h 850953"/>
                  <a:gd name="connsiteX2" fmla="*/ 297644 w 602412"/>
                  <a:gd name="connsiteY2" fmla="*/ 850575 h 850953"/>
                  <a:gd name="connsiteX3" fmla="*/ 602490 w 602412"/>
                  <a:gd name="connsiteY3" fmla="*/ 599805 h 850953"/>
                  <a:gd name="connsiteX4" fmla="*/ 450215 w 602412"/>
                  <a:gd name="connsiteY4" fmla="*/ 387216 h 850953"/>
                  <a:gd name="connsiteX5" fmla="*/ 562973 w 602412"/>
                  <a:gd name="connsiteY5" fmla="*/ 207011 h 850953"/>
                  <a:gd name="connsiteX6" fmla="*/ 297644 w 602412"/>
                  <a:gd name="connsiteY6" fmla="*/ -379 h 850953"/>
                  <a:gd name="connsiteX7" fmla="*/ 77 w 602412"/>
                  <a:gd name="connsiteY7" fmla="*/ -379 h 850953"/>
                  <a:gd name="connsiteX8" fmla="*/ 188303 w 602412"/>
                  <a:gd name="connsiteY8" fmla="*/ 161255 h 850953"/>
                  <a:gd name="connsiteX9" fmla="*/ 278628 w 602412"/>
                  <a:gd name="connsiteY9" fmla="*/ 161255 h 850953"/>
                  <a:gd name="connsiteX10" fmla="*/ 381432 w 602412"/>
                  <a:gd name="connsiteY10" fmla="*/ 251729 h 850953"/>
                  <a:gd name="connsiteX11" fmla="*/ 283382 w 602412"/>
                  <a:gd name="connsiteY11" fmla="*/ 341904 h 850953"/>
                  <a:gd name="connsiteX12" fmla="*/ 188303 w 602412"/>
                  <a:gd name="connsiteY12" fmla="*/ 341904 h 850953"/>
                  <a:gd name="connsiteX13" fmla="*/ 188303 w 602412"/>
                  <a:gd name="connsiteY13" fmla="*/ 161255 h 850953"/>
                  <a:gd name="connsiteX14" fmla="*/ 188303 w 602412"/>
                  <a:gd name="connsiteY14" fmla="*/ 475014 h 850953"/>
                  <a:gd name="connsiteX15" fmla="*/ 288136 w 602412"/>
                  <a:gd name="connsiteY15" fmla="*/ 475014 h 850953"/>
                  <a:gd name="connsiteX16" fmla="*/ 414561 w 602412"/>
                  <a:gd name="connsiteY16" fmla="*/ 580789 h 850953"/>
                  <a:gd name="connsiteX17" fmla="*/ 297644 w 602412"/>
                  <a:gd name="connsiteY17" fmla="*/ 687010 h 850953"/>
                  <a:gd name="connsiteX18" fmla="*/ 188303 w 602412"/>
                  <a:gd name="connsiteY18" fmla="*/ 687010 h 850953"/>
                  <a:gd name="connsiteX19" fmla="*/ 188303 w 602412"/>
                  <a:gd name="connsiteY19" fmla="*/ 475014 h 850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02412" h="850953">
                    <a:moveTo>
                      <a:pt x="77" y="-379"/>
                    </a:moveTo>
                    <a:lnTo>
                      <a:pt x="77" y="850575"/>
                    </a:lnTo>
                    <a:lnTo>
                      <a:pt x="297644" y="850575"/>
                    </a:lnTo>
                    <a:cubicBezTo>
                      <a:pt x="462451" y="850575"/>
                      <a:pt x="602490" y="766519"/>
                      <a:pt x="602490" y="599805"/>
                    </a:cubicBezTo>
                    <a:cubicBezTo>
                      <a:pt x="602490" y="425785"/>
                      <a:pt x="450215" y="387216"/>
                      <a:pt x="450215" y="387216"/>
                    </a:cubicBezTo>
                    <a:cubicBezTo>
                      <a:pt x="450215" y="387216"/>
                      <a:pt x="562973" y="355894"/>
                      <a:pt x="562973" y="207011"/>
                    </a:cubicBezTo>
                    <a:cubicBezTo>
                      <a:pt x="562973" y="58230"/>
                      <a:pt x="420450" y="-379"/>
                      <a:pt x="297644" y="-379"/>
                    </a:cubicBezTo>
                    <a:lnTo>
                      <a:pt x="77" y="-379"/>
                    </a:lnTo>
                    <a:close/>
                    <a:moveTo>
                      <a:pt x="188303" y="161255"/>
                    </a:moveTo>
                    <a:lnTo>
                      <a:pt x="278628" y="161255"/>
                    </a:lnTo>
                    <a:cubicBezTo>
                      <a:pt x="341317" y="161255"/>
                      <a:pt x="381432" y="194274"/>
                      <a:pt x="381432" y="251729"/>
                    </a:cubicBezTo>
                    <a:cubicBezTo>
                      <a:pt x="381432" y="303122"/>
                      <a:pt x="347402" y="341904"/>
                      <a:pt x="283382" y="341904"/>
                    </a:cubicBezTo>
                    <a:lnTo>
                      <a:pt x="188303" y="341904"/>
                    </a:lnTo>
                    <a:lnTo>
                      <a:pt x="188303" y="161255"/>
                    </a:lnTo>
                    <a:close/>
                    <a:moveTo>
                      <a:pt x="188303" y="475014"/>
                    </a:moveTo>
                    <a:lnTo>
                      <a:pt x="288136" y="475014"/>
                    </a:lnTo>
                    <a:cubicBezTo>
                      <a:pt x="382011" y="475014"/>
                      <a:pt x="414561" y="523235"/>
                      <a:pt x="414561" y="580789"/>
                    </a:cubicBezTo>
                    <a:cubicBezTo>
                      <a:pt x="414561" y="647749"/>
                      <a:pt x="372459" y="687010"/>
                      <a:pt x="297644" y="687010"/>
                    </a:cubicBezTo>
                    <a:lnTo>
                      <a:pt x="188303" y="687010"/>
                    </a:lnTo>
                    <a:lnTo>
                      <a:pt x="188303" y="475014"/>
                    </a:lnTo>
                    <a:close/>
                  </a:path>
                </a:pathLst>
              </a:custGeom>
              <a:grpFill/>
              <a:ln w="4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125"/>
              </a:p>
            </p:txBody>
          </p:sp>
          <p:sp>
            <p:nvSpPr>
              <p:cNvPr id="16" name="Freeform: Shape 14">
                <a:extLst>
                  <a:ext uri="{FF2B5EF4-FFF2-40B4-BE49-F238E27FC236}">
                    <a16:creationId xmlns:a16="http://schemas.microsoft.com/office/drawing/2014/main" id="{C1958B3E-D91B-3E40-B2CF-8B57AAD6DFAF}"/>
                  </a:ext>
                </a:extLst>
              </p:cNvPr>
              <p:cNvSpPr/>
              <p:nvPr/>
            </p:nvSpPr>
            <p:spPr>
              <a:xfrm>
                <a:off x="4291869" y="7362817"/>
                <a:ext cx="187780" cy="850953"/>
              </a:xfrm>
              <a:custGeom>
                <a:avLst/>
                <a:gdLst>
                  <a:gd name="connsiteX0" fmla="*/ 79 w 187780"/>
                  <a:gd name="connsiteY0" fmla="*/ -379 h 850953"/>
                  <a:gd name="connsiteX1" fmla="*/ 187860 w 187780"/>
                  <a:gd name="connsiteY1" fmla="*/ -379 h 850953"/>
                  <a:gd name="connsiteX2" fmla="*/ 187860 w 187780"/>
                  <a:gd name="connsiteY2" fmla="*/ 850575 h 850953"/>
                  <a:gd name="connsiteX3" fmla="*/ 79 w 187780"/>
                  <a:gd name="connsiteY3" fmla="*/ 850575 h 850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780" h="850953">
                    <a:moveTo>
                      <a:pt x="79" y="-379"/>
                    </a:moveTo>
                    <a:lnTo>
                      <a:pt x="187860" y="-379"/>
                    </a:lnTo>
                    <a:lnTo>
                      <a:pt x="187860" y="850575"/>
                    </a:lnTo>
                    <a:lnTo>
                      <a:pt x="79" y="850575"/>
                    </a:lnTo>
                    <a:close/>
                  </a:path>
                </a:pathLst>
              </a:custGeom>
              <a:grpFill/>
              <a:ln w="4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125"/>
              </a:p>
            </p:txBody>
          </p:sp>
          <p:sp>
            <p:nvSpPr>
              <p:cNvPr id="17" name="Freeform: Shape 15">
                <a:extLst>
                  <a:ext uri="{FF2B5EF4-FFF2-40B4-BE49-F238E27FC236}">
                    <a16:creationId xmlns:a16="http://schemas.microsoft.com/office/drawing/2014/main" id="{24CF08DA-B625-4E49-86B6-67E296685048}"/>
                  </a:ext>
                </a:extLst>
              </p:cNvPr>
              <p:cNvSpPr/>
              <p:nvPr/>
            </p:nvSpPr>
            <p:spPr>
              <a:xfrm>
                <a:off x="6153033" y="7362817"/>
                <a:ext cx="589487" cy="850953"/>
              </a:xfrm>
              <a:custGeom>
                <a:avLst/>
                <a:gdLst>
                  <a:gd name="connsiteX0" fmla="*/ 187868 w 589487"/>
                  <a:gd name="connsiteY0" fmla="*/ 850575 h 850953"/>
                  <a:gd name="connsiteX1" fmla="*/ 88 w 589487"/>
                  <a:gd name="connsiteY1" fmla="*/ 850575 h 850953"/>
                  <a:gd name="connsiteX2" fmla="*/ 88 w 589487"/>
                  <a:gd name="connsiteY2" fmla="*/ -379 h 850953"/>
                  <a:gd name="connsiteX3" fmla="*/ 589575 w 589487"/>
                  <a:gd name="connsiteY3" fmla="*/ -379 h 850953"/>
                  <a:gd name="connsiteX4" fmla="*/ 589575 w 589487"/>
                  <a:gd name="connsiteY4" fmla="*/ 175517 h 850953"/>
                  <a:gd name="connsiteX5" fmla="*/ 187868 w 589487"/>
                  <a:gd name="connsiteY5" fmla="*/ 175517 h 850953"/>
                  <a:gd name="connsiteX6" fmla="*/ 187868 w 589487"/>
                  <a:gd name="connsiteY6" fmla="*/ 370428 h 850953"/>
                  <a:gd name="connsiteX7" fmla="*/ 553921 w 589487"/>
                  <a:gd name="connsiteY7" fmla="*/ 370428 h 850953"/>
                  <a:gd name="connsiteX8" fmla="*/ 553921 w 589487"/>
                  <a:gd name="connsiteY8" fmla="*/ 513046 h 850953"/>
                  <a:gd name="connsiteX9" fmla="*/ 187868 w 589487"/>
                  <a:gd name="connsiteY9" fmla="*/ 513046 h 850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9487" h="850953">
                    <a:moveTo>
                      <a:pt x="187868" y="850575"/>
                    </a:moveTo>
                    <a:lnTo>
                      <a:pt x="88" y="850575"/>
                    </a:lnTo>
                    <a:lnTo>
                      <a:pt x="88" y="-379"/>
                    </a:lnTo>
                    <a:lnTo>
                      <a:pt x="589575" y="-379"/>
                    </a:lnTo>
                    <a:lnTo>
                      <a:pt x="589575" y="175517"/>
                    </a:lnTo>
                    <a:lnTo>
                      <a:pt x="187868" y="175517"/>
                    </a:lnTo>
                    <a:lnTo>
                      <a:pt x="187868" y="370428"/>
                    </a:lnTo>
                    <a:lnTo>
                      <a:pt x="553921" y="370428"/>
                    </a:lnTo>
                    <a:lnTo>
                      <a:pt x="553921" y="513046"/>
                    </a:lnTo>
                    <a:lnTo>
                      <a:pt x="187868" y="513046"/>
                    </a:lnTo>
                    <a:close/>
                  </a:path>
                </a:pathLst>
              </a:custGeom>
              <a:grpFill/>
              <a:ln w="4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125"/>
              </a:p>
            </p:txBody>
          </p:sp>
          <p:sp>
            <p:nvSpPr>
              <p:cNvPr id="18" name="Freeform: Shape 16">
                <a:extLst>
                  <a:ext uri="{FF2B5EF4-FFF2-40B4-BE49-F238E27FC236}">
                    <a16:creationId xmlns:a16="http://schemas.microsoft.com/office/drawing/2014/main" id="{24A837D5-FBA7-DF4A-90AF-31EE340A1B02}"/>
                  </a:ext>
                </a:extLst>
              </p:cNvPr>
              <p:cNvSpPr/>
              <p:nvPr/>
            </p:nvSpPr>
            <p:spPr>
              <a:xfrm>
                <a:off x="6811452" y="7362817"/>
                <a:ext cx="670304" cy="850953"/>
              </a:xfrm>
              <a:custGeom>
                <a:avLst/>
                <a:gdLst>
                  <a:gd name="connsiteX0" fmla="*/ 91 w 670304"/>
                  <a:gd name="connsiteY0" fmla="*/ -379 h 850953"/>
                  <a:gd name="connsiteX1" fmla="*/ 91 w 670304"/>
                  <a:gd name="connsiteY1" fmla="*/ 175517 h 850953"/>
                  <a:gd name="connsiteX2" fmla="*/ 242541 w 670304"/>
                  <a:gd name="connsiteY2" fmla="*/ 175517 h 850953"/>
                  <a:gd name="connsiteX3" fmla="*/ 242541 w 670304"/>
                  <a:gd name="connsiteY3" fmla="*/ 850575 h 850953"/>
                  <a:gd name="connsiteX4" fmla="*/ 432698 w 670304"/>
                  <a:gd name="connsiteY4" fmla="*/ 850575 h 850953"/>
                  <a:gd name="connsiteX5" fmla="*/ 432698 w 670304"/>
                  <a:gd name="connsiteY5" fmla="*/ 175517 h 850953"/>
                  <a:gd name="connsiteX6" fmla="*/ 670395 w 670304"/>
                  <a:gd name="connsiteY6" fmla="*/ 175517 h 850953"/>
                  <a:gd name="connsiteX7" fmla="*/ 670395 w 670304"/>
                  <a:gd name="connsiteY7" fmla="*/ -379 h 850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70304" h="850953">
                    <a:moveTo>
                      <a:pt x="91" y="-379"/>
                    </a:moveTo>
                    <a:lnTo>
                      <a:pt x="91" y="175517"/>
                    </a:lnTo>
                    <a:lnTo>
                      <a:pt x="242541" y="175517"/>
                    </a:lnTo>
                    <a:lnTo>
                      <a:pt x="242541" y="850575"/>
                    </a:lnTo>
                    <a:lnTo>
                      <a:pt x="432698" y="850575"/>
                    </a:lnTo>
                    <a:lnTo>
                      <a:pt x="432698" y="175517"/>
                    </a:lnTo>
                    <a:lnTo>
                      <a:pt x="670395" y="175517"/>
                    </a:lnTo>
                    <a:lnTo>
                      <a:pt x="670395" y="-379"/>
                    </a:lnTo>
                    <a:close/>
                  </a:path>
                </a:pathLst>
              </a:custGeom>
              <a:grpFill/>
              <a:ln w="4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125"/>
              </a:p>
            </p:txBody>
          </p:sp>
          <p:sp>
            <p:nvSpPr>
              <p:cNvPr id="19" name="Freeform: Shape 17">
                <a:extLst>
                  <a:ext uri="{FF2B5EF4-FFF2-40B4-BE49-F238E27FC236}">
                    <a16:creationId xmlns:a16="http://schemas.microsoft.com/office/drawing/2014/main" id="{D7166444-1324-E644-9E2E-0DD2565EAA2A}"/>
                  </a:ext>
                </a:extLst>
              </p:cNvPr>
              <p:cNvSpPr/>
              <p:nvPr/>
            </p:nvSpPr>
            <p:spPr>
              <a:xfrm>
                <a:off x="4544846" y="7347809"/>
                <a:ext cx="608684" cy="880605"/>
              </a:xfrm>
              <a:custGeom>
                <a:avLst/>
                <a:gdLst>
                  <a:gd name="connsiteX0" fmla="*/ 149254 w 608684"/>
                  <a:gd name="connsiteY0" fmla="*/ 582631 h 880605"/>
                  <a:gd name="connsiteX1" fmla="*/ 81 w 608684"/>
                  <a:gd name="connsiteY1" fmla="*/ 691699 h 880605"/>
                  <a:gd name="connsiteX2" fmla="*/ 310045 w 608684"/>
                  <a:gd name="connsiteY2" fmla="*/ 880227 h 880605"/>
                  <a:gd name="connsiteX3" fmla="*/ 608765 w 608684"/>
                  <a:gd name="connsiteY3" fmla="*/ 603246 h 880605"/>
                  <a:gd name="connsiteX4" fmla="*/ 210909 w 608684"/>
                  <a:gd name="connsiteY4" fmla="*/ 232750 h 880605"/>
                  <a:gd name="connsiteX5" fmla="*/ 308359 w 608684"/>
                  <a:gd name="connsiteY5" fmla="*/ 160226 h 880605"/>
                  <a:gd name="connsiteX6" fmla="*/ 448303 w 608684"/>
                  <a:gd name="connsiteY6" fmla="*/ 259704 h 880605"/>
                  <a:gd name="connsiteX7" fmla="*/ 597521 w 608684"/>
                  <a:gd name="connsiteY7" fmla="*/ 154978 h 880605"/>
                  <a:gd name="connsiteX8" fmla="*/ 315855 w 608684"/>
                  <a:gd name="connsiteY8" fmla="*/ -379 h 880605"/>
                  <a:gd name="connsiteX9" fmla="*/ 34751 w 608684"/>
                  <a:gd name="connsiteY9" fmla="*/ 238934 h 880605"/>
                  <a:gd name="connsiteX10" fmla="*/ 421019 w 608684"/>
                  <a:gd name="connsiteY10" fmla="*/ 618130 h 880605"/>
                  <a:gd name="connsiteX11" fmla="*/ 317526 w 608684"/>
                  <a:gd name="connsiteY11" fmla="*/ 706781 h 880605"/>
                  <a:gd name="connsiteX12" fmla="*/ 149254 w 608684"/>
                  <a:gd name="connsiteY12" fmla="*/ 582631 h 880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08684" h="880605">
                    <a:moveTo>
                      <a:pt x="149254" y="582631"/>
                    </a:moveTo>
                    <a:lnTo>
                      <a:pt x="81" y="691699"/>
                    </a:lnTo>
                    <a:cubicBezTo>
                      <a:pt x="81" y="691699"/>
                      <a:pt x="51628" y="880227"/>
                      <a:pt x="310045" y="880227"/>
                    </a:cubicBezTo>
                    <a:cubicBezTo>
                      <a:pt x="482135" y="880227"/>
                      <a:pt x="608765" y="779800"/>
                      <a:pt x="608765" y="603246"/>
                    </a:cubicBezTo>
                    <a:cubicBezTo>
                      <a:pt x="608765" y="318713"/>
                      <a:pt x="210909" y="379077"/>
                      <a:pt x="210909" y="232750"/>
                    </a:cubicBezTo>
                    <a:cubicBezTo>
                      <a:pt x="210909" y="194242"/>
                      <a:pt x="245157" y="160226"/>
                      <a:pt x="308359" y="160226"/>
                    </a:cubicBezTo>
                    <a:cubicBezTo>
                      <a:pt x="409766" y="160226"/>
                      <a:pt x="448303" y="259704"/>
                      <a:pt x="448303" y="259704"/>
                    </a:cubicBezTo>
                    <a:lnTo>
                      <a:pt x="597521" y="154978"/>
                    </a:lnTo>
                    <a:cubicBezTo>
                      <a:pt x="597521" y="154978"/>
                      <a:pt x="539242" y="-379"/>
                      <a:pt x="315855" y="-379"/>
                    </a:cubicBezTo>
                    <a:cubicBezTo>
                      <a:pt x="132270" y="-379"/>
                      <a:pt x="34751" y="117401"/>
                      <a:pt x="34751" y="238934"/>
                    </a:cubicBezTo>
                    <a:cubicBezTo>
                      <a:pt x="34751" y="528896"/>
                      <a:pt x="421019" y="465955"/>
                      <a:pt x="421019" y="618130"/>
                    </a:cubicBezTo>
                    <a:cubicBezTo>
                      <a:pt x="421019" y="669485"/>
                      <a:pt x="380552" y="707214"/>
                      <a:pt x="317526" y="706781"/>
                    </a:cubicBezTo>
                    <a:cubicBezTo>
                      <a:pt x="192660" y="706781"/>
                      <a:pt x="149254" y="582631"/>
                      <a:pt x="149254" y="582631"/>
                    </a:cubicBezTo>
                    <a:close/>
                  </a:path>
                </a:pathLst>
              </a:custGeom>
              <a:grpFill/>
              <a:ln w="4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125"/>
              </a:p>
            </p:txBody>
          </p:sp>
          <p:sp>
            <p:nvSpPr>
              <p:cNvPr id="20" name="Freeform: Shape 18">
                <a:extLst>
                  <a:ext uri="{FF2B5EF4-FFF2-40B4-BE49-F238E27FC236}">
                    <a16:creationId xmlns:a16="http://schemas.microsoft.com/office/drawing/2014/main" id="{5F4B37FC-A4EC-9A49-9E36-2E90C6C5194E}"/>
                  </a:ext>
                </a:extLst>
              </p:cNvPr>
              <p:cNvSpPr/>
              <p:nvPr/>
            </p:nvSpPr>
            <p:spPr>
              <a:xfrm>
                <a:off x="5204178" y="7347417"/>
                <a:ext cx="875317" cy="880814"/>
              </a:xfrm>
              <a:custGeom>
                <a:avLst/>
                <a:gdLst>
                  <a:gd name="connsiteX0" fmla="*/ 434326 w 875317"/>
                  <a:gd name="connsiteY0" fmla="*/ -379 h 880814"/>
                  <a:gd name="connsiteX1" fmla="*/ 114625 w 875317"/>
                  <a:gd name="connsiteY1" fmla="*/ 119658 h 880814"/>
                  <a:gd name="connsiteX2" fmla="*/ 143148 w 875317"/>
                  <a:gd name="connsiteY2" fmla="*/ 148181 h 880814"/>
                  <a:gd name="connsiteX3" fmla="*/ 85 w 875317"/>
                  <a:gd name="connsiteY3" fmla="*/ 468032 h 880814"/>
                  <a:gd name="connsiteX4" fmla="*/ 435366 w 875317"/>
                  <a:gd name="connsiteY4" fmla="*/ 880435 h 880814"/>
                  <a:gd name="connsiteX5" fmla="*/ 875402 w 875317"/>
                  <a:gd name="connsiteY5" fmla="*/ 440400 h 880814"/>
                  <a:gd name="connsiteX6" fmla="*/ 434326 w 875317"/>
                  <a:gd name="connsiteY6" fmla="*/ -379 h 880814"/>
                  <a:gd name="connsiteX7" fmla="*/ 438338 w 875317"/>
                  <a:gd name="connsiteY7" fmla="*/ 176259 h 880814"/>
                  <a:gd name="connsiteX8" fmla="*/ 685542 w 875317"/>
                  <a:gd name="connsiteY8" fmla="*/ 439657 h 880814"/>
                  <a:gd name="connsiteX9" fmla="*/ 438338 w 875317"/>
                  <a:gd name="connsiteY9" fmla="*/ 704689 h 880814"/>
                  <a:gd name="connsiteX10" fmla="*/ 190985 w 875317"/>
                  <a:gd name="connsiteY10" fmla="*/ 462089 h 880814"/>
                  <a:gd name="connsiteX11" fmla="*/ 276258 w 875317"/>
                  <a:gd name="connsiteY11" fmla="*/ 281292 h 880814"/>
                  <a:gd name="connsiteX12" fmla="*/ 245358 w 875317"/>
                  <a:gd name="connsiteY12" fmla="*/ 250391 h 880814"/>
                  <a:gd name="connsiteX13" fmla="*/ 438338 w 875317"/>
                  <a:gd name="connsiteY13" fmla="*/ 176259 h 88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75317" h="880814">
                    <a:moveTo>
                      <a:pt x="434326" y="-379"/>
                    </a:moveTo>
                    <a:cubicBezTo>
                      <a:pt x="213193" y="-379"/>
                      <a:pt x="114625" y="119658"/>
                      <a:pt x="114625" y="119658"/>
                    </a:cubicBezTo>
                    <a:lnTo>
                      <a:pt x="143148" y="148181"/>
                    </a:lnTo>
                    <a:cubicBezTo>
                      <a:pt x="143148" y="148181"/>
                      <a:pt x="85" y="249800"/>
                      <a:pt x="85" y="468032"/>
                    </a:cubicBezTo>
                    <a:cubicBezTo>
                      <a:pt x="85" y="719140"/>
                      <a:pt x="193750" y="880435"/>
                      <a:pt x="435366" y="880435"/>
                    </a:cubicBezTo>
                    <a:cubicBezTo>
                      <a:pt x="716108" y="880435"/>
                      <a:pt x="875402" y="673286"/>
                      <a:pt x="875402" y="440400"/>
                    </a:cubicBezTo>
                    <a:cubicBezTo>
                      <a:pt x="875402" y="192061"/>
                      <a:pt x="693538" y="-379"/>
                      <a:pt x="434326" y="-379"/>
                    </a:cubicBezTo>
                    <a:close/>
                    <a:moveTo>
                      <a:pt x="438338" y="176259"/>
                    </a:moveTo>
                    <a:cubicBezTo>
                      <a:pt x="588274" y="176259"/>
                      <a:pt x="685542" y="290859"/>
                      <a:pt x="685542" y="439657"/>
                    </a:cubicBezTo>
                    <a:cubicBezTo>
                      <a:pt x="685542" y="586908"/>
                      <a:pt x="589435" y="704689"/>
                      <a:pt x="438338" y="704689"/>
                    </a:cubicBezTo>
                    <a:cubicBezTo>
                      <a:pt x="289060" y="704689"/>
                      <a:pt x="190985" y="600451"/>
                      <a:pt x="190985" y="462089"/>
                    </a:cubicBezTo>
                    <a:cubicBezTo>
                      <a:pt x="190985" y="336164"/>
                      <a:pt x="276258" y="281292"/>
                      <a:pt x="276258" y="281292"/>
                    </a:cubicBezTo>
                    <a:lnTo>
                      <a:pt x="245358" y="250391"/>
                    </a:lnTo>
                    <a:cubicBezTo>
                      <a:pt x="245358" y="250391"/>
                      <a:pt x="311107" y="176259"/>
                      <a:pt x="438338" y="176259"/>
                    </a:cubicBezTo>
                    <a:close/>
                  </a:path>
                </a:pathLst>
              </a:custGeom>
              <a:grpFill/>
              <a:ln w="4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125"/>
              </a:p>
            </p:txBody>
          </p:sp>
        </p:grpSp>
        <p:sp>
          <p:nvSpPr>
            <p:cNvPr id="13" name="Freeform: Shape 19">
              <a:extLst>
                <a:ext uri="{FF2B5EF4-FFF2-40B4-BE49-F238E27FC236}">
                  <a16:creationId xmlns:a16="http://schemas.microsoft.com/office/drawing/2014/main" id="{5416CB67-F721-844B-BECE-F51E012D8B06}"/>
                </a:ext>
              </a:extLst>
            </p:cNvPr>
            <p:cNvSpPr/>
            <p:nvPr/>
          </p:nvSpPr>
          <p:spPr>
            <a:xfrm>
              <a:off x="3655559" y="3962400"/>
              <a:ext cx="3003614" cy="3106632"/>
            </a:xfrm>
            <a:custGeom>
              <a:avLst/>
              <a:gdLst>
                <a:gd name="connsiteX0" fmla="*/ 1407768 w 3003614"/>
                <a:gd name="connsiteY0" fmla="*/ -1752 h 3106632"/>
                <a:gd name="connsiteX1" fmla="*/ 27057 w 3003614"/>
                <a:gd name="connsiteY1" fmla="*/ 856690 h 3106632"/>
                <a:gd name="connsiteX2" fmla="*/ 149595 w 3003614"/>
                <a:gd name="connsiteY2" fmla="*/ 944408 h 3106632"/>
                <a:gd name="connsiteX3" fmla="*/ -338 w 3003614"/>
                <a:gd name="connsiteY3" fmla="*/ 1613780 h 3106632"/>
                <a:gd name="connsiteX4" fmla="*/ 1510603 w 3003614"/>
                <a:gd name="connsiteY4" fmla="*/ 3104880 h 3106632"/>
                <a:gd name="connsiteX5" fmla="*/ 3003190 w 3003614"/>
                <a:gd name="connsiteY5" fmla="*/ 1615666 h 3106632"/>
                <a:gd name="connsiteX6" fmla="*/ 1407768 w 3003614"/>
                <a:gd name="connsiteY6" fmla="*/ -1752 h 3106632"/>
                <a:gd name="connsiteX7" fmla="*/ 1416135 w 3003614"/>
                <a:gd name="connsiteY7" fmla="*/ 260192 h 3106632"/>
                <a:gd name="connsiteX8" fmla="*/ 2754336 w 3003614"/>
                <a:gd name="connsiteY8" fmla="*/ 1573291 h 3106632"/>
                <a:gd name="connsiteX9" fmla="*/ 1535704 w 3003614"/>
                <a:gd name="connsiteY9" fmla="*/ 2841992 h 3106632"/>
                <a:gd name="connsiteX10" fmla="*/ 617614 w 3003614"/>
                <a:gd name="connsiteY10" fmla="*/ 1970460 h 3106632"/>
                <a:gd name="connsiteX11" fmla="*/ 945687 w 3003614"/>
                <a:gd name="connsiteY11" fmla="*/ 1368299 h 3106632"/>
                <a:gd name="connsiteX12" fmla="*/ 971058 w 3003614"/>
                <a:gd name="connsiteY12" fmla="*/ 1395829 h 3106632"/>
                <a:gd name="connsiteX13" fmla="*/ 788331 w 3003614"/>
                <a:gd name="connsiteY13" fmla="*/ 1863848 h 3106632"/>
                <a:gd name="connsiteX14" fmla="*/ 1491035 w 3003614"/>
                <a:gd name="connsiteY14" fmla="*/ 2534971 h 3106632"/>
                <a:gd name="connsiteX15" fmla="*/ 2322889 w 3003614"/>
                <a:gd name="connsiteY15" fmla="*/ 1615129 h 3106632"/>
                <a:gd name="connsiteX16" fmla="*/ 1204528 w 3003614"/>
                <a:gd name="connsiteY16" fmla="*/ 551963 h 3106632"/>
                <a:gd name="connsiteX17" fmla="*/ 415184 w 3003614"/>
                <a:gd name="connsiteY17" fmla="*/ 825514 h 3106632"/>
                <a:gd name="connsiteX18" fmla="*/ 389543 w 3003614"/>
                <a:gd name="connsiteY18" fmla="*/ 802303 h 3106632"/>
                <a:gd name="connsiteX19" fmla="*/ 1416135 w 3003614"/>
                <a:gd name="connsiteY19" fmla="*/ 260192 h 3106632"/>
                <a:gd name="connsiteX20" fmla="*/ 1191302 w 3003614"/>
                <a:gd name="connsiteY20" fmla="*/ 810264 h 3106632"/>
                <a:gd name="connsiteX21" fmla="*/ 2056626 w 3003614"/>
                <a:gd name="connsiteY21" fmla="*/ 1434156 h 3106632"/>
                <a:gd name="connsiteX22" fmla="*/ 2022077 w 3003614"/>
                <a:gd name="connsiteY22" fmla="*/ 1447246 h 3106632"/>
                <a:gd name="connsiteX23" fmla="*/ 1242045 w 3003614"/>
                <a:gd name="connsiteY23" fmla="*/ 1035367 h 3106632"/>
                <a:gd name="connsiteX24" fmla="*/ 362687 w 3003614"/>
                <a:gd name="connsiteY24" fmla="*/ 2048059 h 3106632"/>
                <a:gd name="connsiteX25" fmla="*/ 326924 w 3003614"/>
                <a:gd name="connsiteY25" fmla="*/ 2061150 h 3106632"/>
                <a:gd name="connsiteX26" fmla="*/ 259852 w 3003614"/>
                <a:gd name="connsiteY26" fmla="*/ 1737666 h 3106632"/>
                <a:gd name="connsiteX27" fmla="*/ 1191302 w 3003614"/>
                <a:gd name="connsiteY27" fmla="*/ 810264 h 3106632"/>
                <a:gd name="connsiteX28" fmla="*/ 1448929 w 3003614"/>
                <a:gd name="connsiteY28" fmla="*/ 1448053 h 3106632"/>
                <a:gd name="connsiteX29" fmla="*/ 1781050 w 3003614"/>
                <a:gd name="connsiteY29" fmla="*/ 1775183 h 3106632"/>
                <a:gd name="connsiteX30" fmla="*/ 1686717 w 3003614"/>
                <a:gd name="connsiteY30" fmla="*/ 2009193 h 3106632"/>
                <a:gd name="connsiteX31" fmla="*/ 1798459 w 3003614"/>
                <a:gd name="connsiteY31" fmla="*/ 2087331 h 3106632"/>
                <a:gd name="connsiteX32" fmla="*/ 1461480 w 3003614"/>
                <a:gd name="connsiteY32" fmla="*/ 2261288 h 3106632"/>
                <a:gd name="connsiteX33" fmla="*/ 1053785 w 3003614"/>
                <a:gd name="connsiteY33" fmla="*/ 1851838 h 3106632"/>
                <a:gd name="connsiteX34" fmla="*/ 1448929 w 3003614"/>
                <a:gd name="connsiteY34" fmla="*/ 1448053 h 3106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003614" h="3106632">
                  <a:moveTo>
                    <a:pt x="1407768" y="-1752"/>
                  </a:moveTo>
                  <a:cubicBezTo>
                    <a:pt x="443343" y="-1752"/>
                    <a:pt x="27057" y="856690"/>
                    <a:pt x="27057" y="856690"/>
                  </a:cubicBezTo>
                  <a:lnTo>
                    <a:pt x="149595" y="944408"/>
                  </a:lnTo>
                  <a:cubicBezTo>
                    <a:pt x="149595" y="944408"/>
                    <a:pt x="-4605" y="1237653"/>
                    <a:pt x="-338" y="1613780"/>
                  </a:cubicBezTo>
                  <a:cubicBezTo>
                    <a:pt x="-338" y="2381590"/>
                    <a:pt x="610865" y="3104880"/>
                    <a:pt x="1510603" y="3104880"/>
                  </a:cubicBezTo>
                  <a:cubicBezTo>
                    <a:pt x="2327984" y="3104880"/>
                    <a:pt x="3003190" y="2439588"/>
                    <a:pt x="3003190" y="1615666"/>
                  </a:cubicBezTo>
                  <a:cubicBezTo>
                    <a:pt x="3003190" y="541086"/>
                    <a:pt x="2169891" y="-1752"/>
                    <a:pt x="1407768" y="-1752"/>
                  </a:cubicBezTo>
                  <a:close/>
                  <a:moveTo>
                    <a:pt x="1416135" y="260192"/>
                  </a:moveTo>
                  <a:cubicBezTo>
                    <a:pt x="2169639" y="260192"/>
                    <a:pt x="2754336" y="867392"/>
                    <a:pt x="2754336" y="1573291"/>
                  </a:cubicBezTo>
                  <a:cubicBezTo>
                    <a:pt x="2754336" y="2321591"/>
                    <a:pt x="2191536" y="2841992"/>
                    <a:pt x="1535704" y="2841992"/>
                  </a:cubicBezTo>
                  <a:cubicBezTo>
                    <a:pt x="1053032" y="2841992"/>
                    <a:pt x="617614" y="2474421"/>
                    <a:pt x="617614" y="1970460"/>
                  </a:cubicBezTo>
                  <a:cubicBezTo>
                    <a:pt x="617614" y="1679382"/>
                    <a:pt x="772323" y="1476450"/>
                    <a:pt x="945687" y="1368299"/>
                  </a:cubicBezTo>
                  <a:lnTo>
                    <a:pt x="971058" y="1395829"/>
                  </a:lnTo>
                  <a:cubicBezTo>
                    <a:pt x="923613" y="1432952"/>
                    <a:pt x="788331" y="1650260"/>
                    <a:pt x="788331" y="1863848"/>
                  </a:cubicBezTo>
                  <a:cubicBezTo>
                    <a:pt x="788331" y="2260359"/>
                    <a:pt x="1099275" y="2534971"/>
                    <a:pt x="1491035" y="2534971"/>
                  </a:cubicBezTo>
                  <a:cubicBezTo>
                    <a:pt x="1990069" y="2534971"/>
                    <a:pt x="2322889" y="2109336"/>
                    <a:pt x="2322889" y="1615129"/>
                  </a:cubicBezTo>
                  <a:cubicBezTo>
                    <a:pt x="2322889" y="1040123"/>
                    <a:pt x="1815333" y="551963"/>
                    <a:pt x="1204528" y="551963"/>
                  </a:cubicBezTo>
                  <a:cubicBezTo>
                    <a:pt x="866688" y="551963"/>
                    <a:pt x="579947" y="697254"/>
                    <a:pt x="415184" y="825514"/>
                  </a:cubicBezTo>
                  <a:lnTo>
                    <a:pt x="389543" y="802303"/>
                  </a:lnTo>
                  <a:cubicBezTo>
                    <a:pt x="605102" y="469945"/>
                    <a:pt x="978389" y="260192"/>
                    <a:pt x="1416135" y="260192"/>
                  </a:cubicBezTo>
                  <a:close/>
                  <a:moveTo>
                    <a:pt x="1191302" y="810264"/>
                  </a:moveTo>
                  <a:cubicBezTo>
                    <a:pt x="1581084" y="810264"/>
                    <a:pt x="1961637" y="1068129"/>
                    <a:pt x="2056626" y="1434156"/>
                  </a:cubicBezTo>
                  <a:lnTo>
                    <a:pt x="2022077" y="1447246"/>
                  </a:lnTo>
                  <a:cubicBezTo>
                    <a:pt x="1851522" y="1222020"/>
                    <a:pt x="1572058" y="1035367"/>
                    <a:pt x="1242045" y="1035367"/>
                  </a:cubicBezTo>
                  <a:cubicBezTo>
                    <a:pt x="634782" y="1035367"/>
                    <a:pt x="315868" y="1587181"/>
                    <a:pt x="362687" y="2048059"/>
                  </a:cubicBezTo>
                  <a:lnTo>
                    <a:pt x="326924" y="2061150"/>
                  </a:lnTo>
                  <a:cubicBezTo>
                    <a:pt x="326924" y="2061150"/>
                    <a:pt x="259852" y="1913156"/>
                    <a:pt x="259852" y="1737666"/>
                  </a:cubicBezTo>
                  <a:cubicBezTo>
                    <a:pt x="259852" y="1229470"/>
                    <a:pt x="677191" y="810264"/>
                    <a:pt x="1191302" y="810264"/>
                  </a:cubicBezTo>
                  <a:close/>
                  <a:moveTo>
                    <a:pt x="1448929" y="1448053"/>
                  </a:moveTo>
                  <a:cubicBezTo>
                    <a:pt x="1633471" y="1448053"/>
                    <a:pt x="1781050" y="1597627"/>
                    <a:pt x="1781050" y="1775183"/>
                  </a:cubicBezTo>
                  <a:cubicBezTo>
                    <a:pt x="1781050" y="1922118"/>
                    <a:pt x="1686717" y="2009193"/>
                    <a:pt x="1686717" y="2009193"/>
                  </a:cubicBezTo>
                  <a:lnTo>
                    <a:pt x="1798459" y="2087331"/>
                  </a:lnTo>
                  <a:cubicBezTo>
                    <a:pt x="1798459" y="2087331"/>
                    <a:pt x="1687654" y="2261288"/>
                    <a:pt x="1461480" y="2261288"/>
                  </a:cubicBezTo>
                  <a:cubicBezTo>
                    <a:pt x="1245127" y="2261288"/>
                    <a:pt x="1053785" y="2086662"/>
                    <a:pt x="1053785" y="1851838"/>
                  </a:cubicBezTo>
                  <a:cubicBezTo>
                    <a:pt x="1053785" y="1609870"/>
                    <a:pt x="1261916" y="1448053"/>
                    <a:pt x="1448929" y="1448053"/>
                  </a:cubicBezTo>
                  <a:close/>
                </a:path>
              </a:pathLst>
            </a:custGeom>
            <a:grpFill/>
            <a:ln w="46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25"/>
            </a:p>
          </p:txBody>
        </p:sp>
      </p:grpSp>
    </p:spTree>
    <p:extLst>
      <p:ext uri="{BB962C8B-B14F-4D97-AF65-F5344CB8AC3E}">
        <p14:creationId xmlns:p14="http://schemas.microsoft.com/office/powerpoint/2010/main" val="2728444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919020" y="1550497"/>
            <a:ext cx="5462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达成一致的理解</a:t>
            </a:r>
            <a:r>
              <a:rPr lang="zh-CN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</a:t>
            </a:r>
            <a:r>
              <a:rPr lang="zh-CN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“</a:t>
            </a:r>
            <a:r>
              <a:rPr lang="ja-JP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云原生</a:t>
            </a:r>
            <a:r>
              <a:rPr lang="zh-CN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  <a:endParaRPr 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65653" y="2315352"/>
            <a:ext cx="771526" cy="17145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0" name="直线连接符 9"/>
          <p:cNvCxnSpPr/>
          <p:nvPr/>
        </p:nvCxnSpPr>
        <p:spPr>
          <a:xfrm>
            <a:off x="2137179" y="2384144"/>
            <a:ext cx="5761760" cy="0"/>
          </a:xfrm>
          <a:prstGeom prst="line">
            <a:avLst/>
          </a:prstGeom>
          <a:ln>
            <a:solidFill>
              <a:schemeClr val="bg1">
                <a:lumMod val="85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475" y="244660"/>
            <a:ext cx="5883910" cy="295529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745740" y="3074670"/>
            <a:ext cx="351091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Noto Sans S Chinese DemiLight" panose="02000503000000000000" charset="0"/>
              </a:rPr>
              <a:t>THANKS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41F843-55B1-9441-8F71-4DF40A66B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0111" y="1201219"/>
            <a:ext cx="1042171" cy="10421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0" y="204370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ja-JP" altLang="en-US" sz="280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什么是云原生</a:t>
            </a:r>
            <a:endParaRPr lang="zh-CN" altLang="en-US" sz="2800" b="1" dirty="0">
              <a:solidFill>
                <a:srgbClr val="283296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6" y="313739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Title 8">
            <a:extLst>
              <a:ext uri="{FF2B5EF4-FFF2-40B4-BE49-F238E27FC236}">
                <a16:creationId xmlns:a16="http://schemas.microsoft.com/office/drawing/2014/main" id="{C935AF94-71DC-5046-990E-5FE92D48E20D}"/>
              </a:ext>
            </a:extLst>
          </p:cNvPr>
          <p:cNvSpPr txBox="1">
            <a:spLocks/>
          </p:cNvSpPr>
          <p:nvPr/>
        </p:nvSpPr>
        <p:spPr>
          <a:xfrm>
            <a:off x="5410868" y="2128607"/>
            <a:ext cx="3733132" cy="88628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>
                    <a:lumMod val="9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云原生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?</a:t>
            </a:r>
          </a:p>
        </p:txBody>
      </p:sp>
      <p:sp>
        <p:nvSpPr>
          <p:cNvPr id="20" name="Freeform: Shape 28">
            <a:extLst>
              <a:ext uri="{FF2B5EF4-FFF2-40B4-BE49-F238E27FC236}">
                <a16:creationId xmlns:a16="http://schemas.microsoft.com/office/drawing/2014/main" id="{FC756557-75C9-7548-A631-8230CF763908}"/>
              </a:ext>
            </a:extLst>
          </p:cNvPr>
          <p:cNvSpPr/>
          <p:nvPr/>
        </p:nvSpPr>
        <p:spPr>
          <a:xfrm>
            <a:off x="1400577" y="1373817"/>
            <a:ext cx="2887309" cy="1828390"/>
          </a:xfrm>
          <a:custGeom>
            <a:avLst/>
            <a:gdLst>
              <a:gd name="connsiteX0" fmla="*/ 1096099 w 2887309"/>
              <a:gd name="connsiteY0" fmla="*/ 0 h 1828390"/>
              <a:gd name="connsiteX1" fmla="*/ 1751675 w 2887309"/>
              <a:gd name="connsiteY1" fmla="*/ 434545 h 1828390"/>
              <a:gd name="connsiteX2" fmla="*/ 1784181 w 2887309"/>
              <a:gd name="connsiteY2" fmla="*/ 539262 h 1828390"/>
              <a:gd name="connsiteX3" fmla="*/ 1802580 w 2887309"/>
              <a:gd name="connsiteY3" fmla="*/ 516961 h 1828390"/>
              <a:gd name="connsiteX4" fmla="*/ 2020687 w 2887309"/>
              <a:gd name="connsiteY4" fmla="*/ 426619 h 1828390"/>
              <a:gd name="connsiteX5" fmla="*/ 2329136 w 2887309"/>
              <a:gd name="connsiteY5" fmla="*/ 735068 h 1828390"/>
              <a:gd name="connsiteX6" fmla="*/ 2323119 w 2887309"/>
              <a:gd name="connsiteY6" fmla="*/ 794762 h 1828390"/>
              <a:gd name="connsiteX7" fmla="*/ 2368768 w 2887309"/>
              <a:gd name="connsiteY7" fmla="*/ 791308 h 1828390"/>
              <a:gd name="connsiteX8" fmla="*/ 2887309 w 2887309"/>
              <a:gd name="connsiteY8" fmla="*/ 1309849 h 1828390"/>
              <a:gd name="connsiteX9" fmla="*/ 2473272 w 2887309"/>
              <a:gd name="connsiteY9" fmla="*/ 1817855 h 1828390"/>
              <a:gd name="connsiteX10" fmla="*/ 2379704 w 2887309"/>
              <a:gd name="connsiteY10" fmla="*/ 1827288 h 1828390"/>
              <a:gd name="connsiteX11" fmla="*/ 2379704 w 2887309"/>
              <a:gd name="connsiteY11" fmla="*/ 1828390 h 1828390"/>
              <a:gd name="connsiteX12" fmla="*/ 2368768 w 2887309"/>
              <a:gd name="connsiteY12" fmla="*/ 1828390 h 1828390"/>
              <a:gd name="connsiteX13" fmla="*/ 517301 w 2887309"/>
              <a:gd name="connsiteY13" fmla="*/ 1828390 h 1828390"/>
              <a:gd name="connsiteX14" fmla="*/ 517299 w 2887309"/>
              <a:gd name="connsiteY14" fmla="*/ 1828390 h 1828390"/>
              <a:gd name="connsiteX15" fmla="*/ 413047 w 2887309"/>
              <a:gd name="connsiteY15" fmla="*/ 1817881 h 1828390"/>
              <a:gd name="connsiteX16" fmla="*/ 0 w 2887309"/>
              <a:gd name="connsiteY16" fmla="*/ 1311089 h 1828390"/>
              <a:gd name="connsiteX17" fmla="*/ 315944 w 2887309"/>
              <a:gd name="connsiteY17" fmla="*/ 834440 h 1828390"/>
              <a:gd name="connsiteX18" fmla="*/ 394546 w 2887309"/>
              <a:gd name="connsiteY18" fmla="*/ 810041 h 1828390"/>
              <a:gd name="connsiteX19" fmla="*/ 384611 w 2887309"/>
              <a:gd name="connsiteY19" fmla="*/ 711488 h 1828390"/>
              <a:gd name="connsiteX20" fmla="*/ 1096099 w 2887309"/>
              <a:gd name="connsiteY20" fmla="*/ 0 h 1828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87309" h="1828390">
                <a:moveTo>
                  <a:pt x="1096099" y="0"/>
                </a:moveTo>
                <a:cubicBezTo>
                  <a:pt x="1390807" y="0"/>
                  <a:pt x="1643665" y="179181"/>
                  <a:pt x="1751675" y="434545"/>
                </a:cubicBezTo>
                <a:lnTo>
                  <a:pt x="1784181" y="539262"/>
                </a:lnTo>
                <a:lnTo>
                  <a:pt x="1802580" y="516961"/>
                </a:lnTo>
                <a:cubicBezTo>
                  <a:pt x="1858399" y="461143"/>
                  <a:pt x="1935511" y="426619"/>
                  <a:pt x="2020687" y="426619"/>
                </a:cubicBezTo>
                <a:cubicBezTo>
                  <a:pt x="2191039" y="426619"/>
                  <a:pt x="2329136" y="564716"/>
                  <a:pt x="2329136" y="735068"/>
                </a:cubicBezTo>
                <a:lnTo>
                  <a:pt x="2323119" y="794762"/>
                </a:lnTo>
                <a:lnTo>
                  <a:pt x="2368768" y="791308"/>
                </a:lnTo>
                <a:cubicBezTo>
                  <a:pt x="2655150" y="791308"/>
                  <a:pt x="2887309" y="1023467"/>
                  <a:pt x="2887309" y="1309849"/>
                </a:cubicBezTo>
                <a:cubicBezTo>
                  <a:pt x="2887309" y="1560433"/>
                  <a:pt x="2709562" y="1769503"/>
                  <a:pt x="2473272" y="1817855"/>
                </a:cubicBezTo>
                <a:lnTo>
                  <a:pt x="2379704" y="1827288"/>
                </a:lnTo>
                <a:lnTo>
                  <a:pt x="2379704" y="1828390"/>
                </a:lnTo>
                <a:lnTo>
                  <a:pt x="2368768" y="1828390"/>
                </a:lnTo>
                <a:lnTo>
                  <a:pt x="517301" y="1828390"/>
                </a:lnTo>
                <a:lnTo>
                  <a:pt x="517299" y="1828390"/>
                </a:lnTo>
                <a:lnTo>
                  <a:pt x="413047" y="1817881"/>
                </a:lnTo>
                <a:cubicBezTo>
                  <a:pt x="177322" y="1769644"/>
                  <a:pt x="0" y="1561074"/>
                  <a:pt x="0" y="1311089"/>
                </a:cubicBezTo>
                <a:cubicBezTo>
                  <a:pt x="0" y="1096816"/>
                  <a:pt x="130277" y="912971"/>
                  <a:pt x="315944" y="834440"/>
                </a:cubicBezTo>
                <a:lnTo>
                  <a:pt x="394546" y="810041"/>
                </a:lnTo>
                <a:lnTo>
                  <a:pt x="384611" y="711488"/>
                </a:lnTo>
                <a:cubicBezTo>
                  <a:pt x="384611" y="318544"/>
                  <a:pt x="703155" y="0"/>
                  <a:pt x="109609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2222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3707924-C5B6-2348-9A78-BA5E894DA298}"/>
              </a:ext>
            </a:extLst>
          </p:cNvPr>
          <p:cNvCxnSpPr>
            <a:cxnSpLocks/>
          </p:cNvCxnSpPr>
          <p:nvPr/>
        </p:nvCxnSpPr>
        <p:spPr>
          <a:xfrm flipH="1">
            <a:off x="1313703" y="2195639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ysClr val="window" lastClr="FFFFFF"/>
            </a:solidFill>
            <a:prstDash val="dash"/>
          </a:ln>
          <a:effectLst/>
        </p:spPr>
      </p:cxnSp>
      <p:sp>
        <p:nvSpPr>
          <p:cNvPr id="22" name="Oval 26">
            <a:extLst>
              <a:ext uri="{FF2B5EF4-FFF2-40B4-BE49-F238E27FC236}">
                <a16:creationId xmlns:a16="http://schemas.microsoft.com/office/drawing/2014/main" id="{6B6CC528-6477-EE43-961B-C9390F3EB3CD}"/>
              </a:ext>
            </a:extLst>
          </p:cNvPr>
          <p:cNvSpPr/>
          <p:nvPr/>
        </p:nvSpPr>
        <p:spPr>
          <a:xfrm>
            <a:off x="1089259" y="2195978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ysClr val="window" lastClr="FFFFFF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6E08F76-8FEC-E94E-AB97-79BB6BB8063E}"/>
              </a:ext>
            </a:extLst>
          </p:cNvPr>
          <p:cNvCxnSpPr>
            <a:cxnSpLocks/>
          </p:cNvCxnSpPr>
          <p:nvPr/>
        </p:nvCxnSpPr>
        <p:spPr>
          <a:xfrm flipH="1">
            <a:off x="1466104" y="2883972"/>
            <a:ext cx="2745678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B96CA35-B04F-D44A-B9A7-6C4541C382C5}"/>
              </a:ext>
            </a:extLst>
          </p:cNvPr>
          <p:cNvCxnSpPr>
            <a:cxnSpLocks/>
          </p:cNvCxnSpPr>
          <p:nvPr/>
        </p:nvCxnSpPr>
        <p:spPr>
          <a:xfrm flipH="1">
            <a:off x="3974454" y="2348140"/>
            <a:ext cx="970671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  <a:headEnd type="triangle" w="lg" len="med"/>
          </a:ln>
          <a:effectLst/>
        </p:spPr>
      </p:cxnSp>
      <p:sp>
        <p:nvSpPr>
          <p:cNvPr id="25" name="Oval 26">
            <a:extLst>
              <a:ext uri="{FF2B5EF4-FFF2-40B4-BE49-F238E27FC236}">
                <a16:creationId xmlns:a16="http://schemas.microsoft.com/office/drawing/2014/main" id="{1336F1E6-B1E4-FE47-A4B2-DE0018B91930}"/>
              </a:ext>
            </a:extLst>
          </p:cNvPr>
          <p:cNvSpPr/>
          <p:nvPr/>
        </p:nvSpPr>
        <p:spPr>
          <a:xfrm>
            <a:off x="1241659" y="2348378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chemeClr val="tx1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F297A83-70D8-2642-937D-EC9163DEB511}"/>
              </a:ext>
            </a:extLst>
          </p:cNvPr>
          <p:cNvCxnSpPr>
            <a:cxnSpLocks/>
          </p:cNvCxnSpPr>
          <p:nvPr/>
        </p:nvCxnSpPr>
        <p:spPr>
          <a:xfrm flipH="1">
            <a:off x="1466103" y="2348039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</p:spTree>
    <p:extLst>
      <p:ext uri="{BB962C8B-B14F-4D97-AF65-F5344CB8AC3E}">
        <p14:creationId xmlns:p14="http://schemas.microsoft.com/office/powerpoint/2010/main" val="99803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2222E-6 4.19753E-6 L 0.0368 4.19753E-6 " pathEditMode="relative" rAng="0" ptsTypes="AA">
                                      <p:cBhvr>
                                        <p:cTn id="12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Freeform: Shape 99">
            <a:extLst>
              <a:ext uri="{FF2B5EF4-FFF2-40B4-BE49-F238E27FC236}">
                <a16:creationId xmlns:a16="http://schemas.microsoft.com/office/drawing/2014/main" id="{8D1F957C-4523-0141-BAC0-7ABF9C2731BB}"/>
              </a:ext>
            </a:extLst>
          </p:cNvPr>
          <p:cNvSpPr/>
          <p:nvPr/>
        </p:nvSpPr>
        <p:spPr>
          <a:xfrm>
            <a:off x="3972393" y="1026743"/>
            <a:ext cx="5617943" cy="3459924"/>
          </a:xfrm>
          <a:custGeom>
            <a:avLst/>
            <a:gdLst>
              <a:gd name="connsiteX0" fmla="*/ 0 w 1626782"/>
              <a:gd name="connsiteY0" fmla="*/ 0 h 1053952"/>
              <a:gd name="connsiteX1" fmla="*/ 793655 w 1626782"/>
              <a:gd name="connsiteY1" fmla="*/ 0 h 1053952"/>
              <a:gd name="connsiteX2" fmla="*/ 793655 w 1626782"/>
              <a:gd name="connsiteY2" fmla="*/ 203348 h 1053952"/>
              <a:gd name="connsiteX3" fmla="*/ 1626782 w 1626782"/>
              <a:gd name="connsiteY3" fmla="*/ 203348 h 1053952"/>
              <a:gd name="connsiteX4" fmla="*/ 1626782 w 1626782"/>
              <a:gd name="connsiteY4" fmla="*/ 1053952 h 1053952"/>
              <a:gd name="connsiteX5" fmla="*/ 793655 w 1626782"/>
              <a:gd name="connsiteY5" fmla="*/ 1053952 h 1053952"/>
              <a:gd name="connsiteX6" fmla="*/ 0 w 1626782"/>
              <a:gd name="connsiteY6" fmla="*/ 1053952 h 1053952"/>
              <a:gd name="connsiteX7" fmla="*/ 0 w 1626782"/>
              <a:gd name="connsiteY7" fmla="*/ 203348 h 105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26782" h="1053952">
                <a:moveTo>
                  <a:pt x="0" y="0"/>
                </a:moveTo>
                <a:lnTo>
                  <a:pt x="793655" y="0"/>
                </a:lnTo>
                <a:lnTo>
                  <a:pt x="793655" y="203348"/>
                </a:lnTo>
                <a:lnTo>
                  <a:pt x="1626782" y="203348"/>
                </a:lnTo>
                <a:lnTo>
                  <a:pt x="1626782" y="1053952"/>
                </a:lnTo>
                <a:lnTo>
                  <a:pt x="793655" y="1053952"/>
                </a:lnTo>
                <a:lnTo>
                  <a:pt x="0" y="1053952"/>
                </a:lnTo>
                <a:lnTo>
                  <a:pt x="0" y="203348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6752BFC3-40EA-CB40-B9DD-FAB88B3A2CFC}"/>
              </a:ext>
            </a:extLst>
          </p:cNvPr>
          <p:cNvSpPr/>
          <p:nvPr/>
        </p:nvSpPr>
        <p:spPr>
          <a:xfrm>
            <a:off x="4604508" y="2878595"/>
            <a:ext cx="2158550" cy="1611292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2C2774E2-1AF1-9747-A991-EBA5A57D1FF6}"/>
              </a:ext>
            </a:extLst>
          </p:cNvPr>
          <p:cNvGrpSpPr/>
          <p:nvPr/>
        </p:nvGrpSpPr>
        <p:grpSpPr>
          <a:xfrm>
            <a:off x="1773577" y="3251594"/>
            <a:ext cx="1337923" cy="1202252"/>
            <a:chOff x="3316593" y="2682497"/>
            <a:chExt cx="1337923" cy="1202252"/>
          </a:xfrm>
        </p:grpSpPr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B3296297-5F6B-DB4A-96AE-3C2821E44369}"/>
                </a:ext>
              </a:extLst>
            </p:cNvPr>
            <p:cNvGrpSpPr/>
            <p:nvPr/>
          </p:nvGrpSpPr>
          <p:grpSpPr>
            <a:xfrm>
              <a:off x="3316593" y="2707618"/>
              <a:ext cx="1332899" cy="1177131"/>
              <a:chOff x="2120567" y="1972022"/>
              <a:chExt cx="2160561" cy="1908071"/>
            </a:xfrm>
          </p:grpSpPr>
          <p:sp>
            <p:nvSpPr>
              <p:cNvPr id="189" name="Rectangle 9">
                <a:extLst>
                  <a:ext uri="{FF2B5EF4-FFF2-40B4-BE49-F238E27FC236}">
                    <a16:creationId xmlns:a16="http://schemas.microsoft.com/office/drawing/2014/main" id="{50103861-0136-3E4E-9345-1BF78F33A562}"/>
                  </a:ext>
                </a:extLst>
              </p:cNvPr>
              <p:cNvSpPr/>
              <p:nvPr/>
            </p:nvSpPr>
            <p:spPr>
              <a:xfrm>
                <a:off x="3325090" y="1972022"/>
                <a:ext cx="956038" cy="1600541"/>
              </a:xfrm>
              <a:custGeom>
                <a:avLst/>
                <a:gdLst>
                  <a:gd name="connsiteX0" fmla="*/ 0 w 632859"/>
                  <a:gd name="connsiteY0" fmla="*/ 0 h 1352467"/>
                  <a:gd name="connsiteX1" fmla="*/ 632859 w 632859"/>
                  <a:gd name="connsiteY1" fmla="*/ 0 h 1352467"/>
                  <a:gd name="connsiteX2" fmla="*/ 632859 w 632859"/>
                  <a:gd name="connsiteY2" fmla="*/ 1352467 h 1352467"/>
                  <a:gd name="connsiteX3" fmla="*/ 0 w 632859"/>
                  <a:gd name="connsiteY3" fmla="*/ 1352467 h 1352467"/>
                  <a:gd name="connsiteX4" fmla="*/ 0 w 632859"/>
                  <a:gd name="connsiteY4" fmla="*/ 0 h 1352467"/>
                  <a:gd name="connsiteX0" fmla="*/ 632859 w 724299"/>
                  <a:gd name="connsiteY0" fmla="*/ 0 h 1352467"/>
                  <a:gd name="connsiteX1" fmla="*/ 632859 w 724299"/>
                  <a:gd name="connsiteY1" fmla="*/ 1352467 h 1352467"/>
                  <a:gd name="connsiteX2" fmla="*/ 0 w 724299"/>
                  <a:gd name="connsiteY2" fmla="*/ 1352467 h 1352467"/>
                  <a:gd name="connsiteX3" fmla="*/ 0 w 724299"/>
                  <a:gd name="connsiteY3" fmla="*/ 0 h 1352467"/>
                  <a:gd name="connsiteX4" fmla="*/ 724299 w 724299"/>
                  <a:gd name="connsiteY4" fmla="*/ 91440 h 1352467"/>
                  <a:gd name="connsiteX0" fmla="*/ 632859 w 777569"/>
                  <a:gd name="connsiteY0" fmla="*/ 0 h 1352467"/>
                  <a:gd name="connsiteX1" fmla="*/ 632859 w 777569"/>
                  <a:gd name="connsiteY1" fmla="*/ 1352467 h 1352467"/>
                  <a:gd name="connsiteX2" fmla="*/ 0 w 777569"/>
                  <a:gd name="connsiteY2" fmla="*/ 1352467 h 1352467"/>
                  <a:gd name="connsiteX3" fmla="*/ 0 w 777569"/>
                  <a:gd name="connsiteY3" fmla="*/ 0 h 1352467"/>
                  <a:gd name="connsiteX4" fmla="*/ 724299 w 777569"/>
                  <a:gd name="connsiteY4" fmla="*/ 91440 h 1352467"/>
                  <a:gd name="connsiteX5" fmla="*/ 722964 w 777569"/>
                  <a:gd name="connsiteY5" fmla="*/ 86768 h 1352467"/>
                  <a:gd name="connsiteX0" fmla="*/ 632859 w 724299"/>
                  <a:gd name="connsiteY0" fmla="*/ 0 h 1352467"/>
                  <a:gd name="connsiteX1" fmla="*/ 632859 w 724299"/>
                  <a:gd name="connsiteY1" fmla="*/ 1352467 h 1352467"/>
                  <a:gd name="connsiteX2" fmla="*/ 0 w 724299"/>
                  <a:gd name="connsiteY2" fmla="*/ 1352467 h 1352467"/>
                  <a:gd name="connsiteX3" fmla="*/ 0 w 724299"/>
                  <a:gd name="connsiteY3" fmla="*/ 0 h 1352467"/>
                  <a:gd name="connsiteX4" fmla="*/ 724299 w 724299"/>
                  <a:gd name="connsiteY4" fmla="*/ 91440 h 1352467"/>
                  <a:gd name="connsiteX0" fmla="*/ 632859 w 724299"/>
                  <a:gd name="connsiteY0" fmla="*/ 1352467 h 1352467"/>
                  <a:gd name="connsiteX1" fmla="*/ 0 w 724299"/>
                  <a:gd name="connsiteY1" fmla="*/ 1352467 h 1352467"/>
                  <a:gd name="connsiteX2" fmla="*/ 0 w 724299"/>
                  <a:gd name="connsiteY2" fmla="*/ 0 h 1352467"/>
                  <a:gd name="connsiteX3" fmla="*/ 724299 w 724299"/>
                  <a:gd name="connsiteY3" fmla="*/ 91440 h 1352467"/>
                  <a:gd name="connsiteX0" fmla="*/ 632859 w 632859"/>
                  <a:gd name="connsiteY0" fmla="*/ 1352467 h 1352467"/>
                  <a:gd name="connsiteX1" fmla="*/ 0 w 632859"/>
                  <a:gd name="connsiteY1" fmla="*/ 1352467 h 1352467"/>
                  <a:gd name="connsiteX2" fmla="*/ 0 w 632859"/>
                  <a:gd name="connsiteY2" fmla="*/ 0 h 1352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32859" h="1352467">
                    <a:moveTo>
                      <a:pt x="632859" y="1352467"/>
                    </a:moveTo>
                    <a:lnTo>
                      <a:pt x="0" y="1352467"/>
                    </a:lnTo>
                    <a:lnTo>
                      <a:pt x="0" y="0"/>
                    </a:lnTo>
                  </a:path>
                </a:pathLst>
              </a:custGeom>
              <a:noFill/>
              <a:ln w="25400" cap="rnd"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66CE8F52-E17A-8846-9775-1AAF19924343}"/>
                  </a:ext>
                </a:extLst>
              </p:cNvPr>
              <p:cNvCxnSpPr/>
              <p:nvPr/>
            </p:nvCxnSpPr>
            <p:spPr>
              <a:xfrm flipV="1">
                <a:off x="2589688" y="2963457"/>
                <a:ext cx="146842" cy="152019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>
                <a:extLst>
                  <a:ext uri="{FF2B5EF4-FFF2-40B4-BE49-F238E27FC236}">
                    <a16:creationId xmlns:a16="http://schemas.microsoft.com/office/drawing/2014/main" id="{6B84D426-4E0D-EF49-8E76-9F996CD036F7}"/>
                  </a:ext>
                </a:extLst>
              </p:cNvPr>
              <p:cNvCxnSpPr/>
              <p:nvPr/>
            </p:nvCxnSpPr>
            <p:spPr>
              <a:xfrm>
                <a:off x="2665615" y="3042326"/>
                <a:ext cx="217749" cy="21480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 useBgFill="1">
            <p:nvSpPr>
              <p:cNvPr id="192" name="Freeform: Shape 15">
                <a:extLst>
                  <a:ext uri="{FF2B5EF4-FFF2-40B4-BE49-F238E27FC236}">
                    <a16:creationId xmlns:a16="http://schemas.microsoft.com/office/drawing/2014/main" id="{A9E41143-0318-B34C-8ED2-2A9A19DA25B0}"/>
                  </a:ext>
                </a:extLst>
              </p:cNvPr>
              <p:cNvSpPr/>
              <p:nvPr/>
            </p:nvSpPr>
            <p:spPr>
              <a:xfrm>
                <a:off x="2120567" y="2512393"/>
                <a:ext cx="1204524" cy="1206167"/>
              </a:xfrm>
              <a:custGeom>
                <a:avLst/>
                <a:gdLst>
                  <a:gd name="connsiteX0" fmla="*/ 78836 w 1204524"/>
                  <a:gd name="connsiteY0" fmla="*/ 0 h 1206167"/>
                  <a:gd name="connsiteX1" fmla="*/ 721046 w 1204524"/>
                  <a:gd name="connsiteY1" fmla="*/ 0 h 1206167"/>
                  <a:gd name="connsiteX2" fmla="*/ 921891 w 1204524"/>
                  <a:gd name="connsiteY2" fmla="*/ 685236 h 1206167"/>
                  <a:gd name="connsiteX3" fmla="*/ 1204524 w 1204524"/>
                  <a:gd name="connsiteY3" fmla="*/ 685236 h 1206167"/>
                  <a:gd name="connsiteX4" fmla="*/ 1204524 w 1204524"/>
                  <a:gd name="connsiteY4" fmla="*/ 1127331 h 1206167"/>
                  <a:gd name="connsiteX5" fmla="*/ 1125688 w 1204524"/>
                  <a:gd name="connsiteY5" fmla="*/ 1206167 h 1206167"/>
                  <a:gd name="connsiteX6" fmla="*/ 78836 w 1204524"/>
                  <a:gd name="connsiteY6" fmla="*/ 1206167 h 1206167"/>
                  <a:gd name="connsiteX7" fmla="*/ 0 w 1204524"/>
                  <a:gd name="connsiteY7" fmla="*/ 1127331 h 1206167"/>
                  <a:gd name="connsiteX8" fmla="*/ 0 w 1204524"/>
                  <a:gd name="connsiteY8" fmla="*/ 78836 h 1206167"/>
                  <a:gd name="connsiteX9" fmla="*/ 78836 w 1204524"/>
                  <a:gd name="connsiteY9" fmla="*/ 0 h 1206167"/>
                  <a:gd name="connsiteX10" fmla="*/ 162661 w 1204524"/>
                  <a:gd name="connsiteY10" fmla="*/ 158763 h 1206167"/>
                  <a:gd name="connsiteX11" fmla="*/ 162661 w 1204524"/>
                  <a:gd name="connsiteY11" fmla="*/ 713421 h 1206167"/>
                  <a:gd name="connsiteX12" fmla="*/ 819529 w 1204524"/>
                  <a:gd name="connsiteY12" fmla="*/ 713421 h 1206167"/>
                  <a:gd name="connsiteX13" fmla="*/ 622016 w 1204524"/>
                  <a:gd name="connsiteY13" fmla="*/ 158763 h 1206167"/>
                  <a:gd name="connsiteX14" fmla="*/ 162661 w 1204524"/>
                  <a:gd name="connsiteY14" fmla="*/ 158763 h 1206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4524" h="1206167">
                    <a:moveTo>
                      <a:pt x="78836" y="0"/>
                    </a:moveTo>
                    <a:lnTo>
                      <a:pt x="721046" y="0"/>
                    </a:lnTo>
                    <a:lnTo>
                      <a:pt x="921891" y="685236"/>
                    </a:lnTo>
                    <a:lnTo>
                      <a:pt x="1204524" y="685236"/>
                    </a:lnTo>
                    <a:lnTo>
                      <a:pt x="1204524" y="1127331"/>
                    </a:lnTo>
                    <a:cubicBezTo>
                      <a:pt x="1204524" y="1170871"/>
                      <a:pt x="1169228" y="1206167"/>
                      <a:pt x="1125688" y="1206167"/>
                    </a:cubicBezTo>
                    <a:lnTo>
                      <a:pt x="78836" y="1206167"/>
                    </a:lnTo>
                    <a:cubicBezTo>
                      <a:pt x="35296" y="1206167"/>
                      <a:pt x="0" y="1170871"/>
                      <a:pt x="0" y="1127331"/>
                    </a:cubicBezTo>
                    <a:lnTo>
                      <a:pt x="0" y="78836"/>
                    </a:lnTo>
                    <a:cubicBezTo>
                      <a:pt x="0" y="35296"/>
                      <a:pt x="35296" y="0"/>
                      <a:pt x="78836" y="0"/>
                    </a:cubicBezTo>
                    <a:close/>
                    <a:moveTo>
                      <a:pt x="162661" y="158763"/>
                    </a:moveTo>
                    <a:lnTo>
                      <a:pt x="162661" y="713421"/>
                    </a:lnTo>
                    <a:lnTo>
                      <a:pt x="819529" y="713421"/>
                    </a:lnTo>
                    <a:lnTo>
                      <a:pt x="622016" y="158763"/>
                    </a:lnTo>
                    <a:lnTo>
                      <a:pt x="162661" y="158763"/>
                    </a:lnTo>
                    <a:close/>
                  </a:path>
                </a:pathLst>
              </a:custGeom>
              <a:ln w="254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3" name="Oval 192">
                <a:extLst>
                  <a:ext uri="{FF2B5EF4-FFF2-40B4-BE49-F238E27FC236}">
                    <a16:creationId xmlns:a16="http://schemas.microsoft.com/office/drawing/2014/main" id="{9007268C-354F-1847-8976-E6BD67D1D96D}"/>
                  </a:ext>
                </a:extLst>
              </p:cNvPr>
              <p:cNvSpPr/>
              <p:nvPr/>
            </p:nvSpPr>
            <p:spPr>
              <a:xfrm>
                <a:off x="2227475" y="3455017"/>
                <a:ext cx="425078" cy="425076"/>
              </a:xfrm>
              <a:prstGeom prst="ellipse">
                <a:avLst/>
              </a:prstGeom>
              <a:solidFill>
                <a:srgbClr val="5F605F"/>
              </a:solidFill>
              <a:ln w="25400" cap="rnd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" name="Oval 193">
                <a:extLst>
                  <a:ext uri="{FF2B5EF4-FFF2-40B4-BE49-F238E27FC236}">
                    <a16:creationId xmlns:a16="http://schemas.microsoft.com/office/drawing/2014/main" id="{6BF13ED2-3547-A64E-9E6C-82C83CAACCE4}"/>
                  </a:ext>
                </a:extLst>
              </p:cNvPr>
              <p:cNvSpPr/>
              <p:nvPr/>
            </p:nvSpPr>
            <p:spPr>
              <a:xfrm>
                <a:off x="2736531" y="3455016"/>
                <a:ext cx="425078" cy="425076"/>
              </a:xfrm>
              <a:prstGeom prst="ellipse">
                <a:avLst/>
              </a:prstGeom>
              <a:solidFill>
                <a:srgbClr val="5F605F"/>
              </a:solidFill>
              <a:ln w="25400" cap="rnd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6A62482B-DE38-3640-BDF4-D3DFFE4EF666}"/>
                </a:ext>
              </a:extLst>
            </p:cNvPr>
            <p:cNvGrpSpPr/>
            <p:nvPr/>
          </p:nvGrpSpPr>
          <p:grpSpPr>
            <a:xfrm>
              <a:off x="4130669" y="2682497"/>
              <a:ext cx="523847" cy="948973"/>
              <a:chOff x="4125645" y="2912487"/>
              <a:chExt cx="523847" cy="744104"/>
            </a:xfrm>
          </p:grpSpPr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4F1201EC-6974-834F-BF2F-5B35690176F8}"/>
                  </a:ext>
                </a:extLst>
              </p:cNvPr>
              <p:cNvGrpSpPr/>
              <p:nvPr/>
            </p:nvGrpSpPr>
            <p:grpSpPr>
              <a:xfrm>
                <a:off x="4125645" y="3536306"/>
                <a:ext cx="523847" cy="120285"/>
                <a:chOff x="4420354" y="3275821"/>
                <a:chExt cx="744771" cy="171013"/>
              </a:xfrm>
            </p:grpSpPr>
            <p:sp useBgFill="1">
              <p:nvSpPr>
                <p:cNvPr id="182" name="Rectangle 181">
                  <a:extLst>
                    <a:ext uri="{FF2B5EF4-FFF2-40B4-BE49-F238E27FC236}">
                      <a16:creationId xmlns:a16="http://schemas.microsoft.com/office/drawing/2014/main" id="{CAE7676D-F068-1644-9457-48114C41C030}"/>
                    </a:ext>
                  </a:extLst>
                </p:cNvPr>
                <p:cNvSpPr/>
                <p:nvPr/>
              </p:nvSpPr>
              <p:spPr>
                <a:xfrm>
                  <a:off x="4420354" y="3275821"/>
                  <a:ext cx="744771" cy="171013"/>
                </a:xfrm>
                <a:prstGeom prst="rect">
                  <a:avLst/>
                </a:prstGeom>
                <a:ln w="22225"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grpSp>
              <p:nvGrpSpPr>
                <p:cNvPr id="183" name="Group 182">
                  <a:extLst>
                    <a:ext uri="{FF2B5EF4-FFF2-40B4-BE49-F238E27FC236}">
                      <a16:creationId xmlns:a16="http://schemas.microsoft.com/office/drawing/2014/main" id="{7008C371-A634-C94F-B61B-7C4DEDEF9EFD}"/>
                    </a:ext>
                  </a:extLst>
                </p:cNvPr>
                <p:cNvGrpSpPr/>
                <p:nvPr/>
              </p:nvGrpSpPr>
              <p:grpSpPr>
                <a:xfrm>
                  <a:off x="4477946" y="3347611"/>
                  <a:ext cx="629587" cy="27432"/>
                  <a:chOff x="4469567" y="3347611"/>
                  <a:chExt cx="629587" cy="27432"/>
                </a:xfrm>
              </p:grpSpPr>
              <p:cxnSp>
                <p:nvCxnSpPr>
                  <p:cNvPr id="184" name="Straight Connector 183">
                    <a:extLst>
                      <a:ext uri="{FF2B5EF4-FFF2-40B4-BE49-F238E27FC236}">
                        <a16:creationId xmlns:a16="http://schemas.microsoft.com/office/drawing/2014/main" id="{1E680202-E516-A343-A592-FBCC27A91B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641954" y="3362793"/>
                    <a:ext cx="457200" cy="0"/>
                  </a:xfrm>
                  <a:prstGeom prst="line">
                    <a:avLst/>
                  </a:prstGeom>
                  <a:ln cap="rnd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85" name="Group 184">
                    <a:extLst>
                      <a:ext uri="{FF2B5EF4-FFF2-40B4-BE49-F238E27FC236}">
                        <a16:creationId xmlns:a16="http://schemas.microsoft.com/office/drawing/2014/main" id="{36B32262-D6C5-454C-A2C0-9DB08DF65FA4}"/>
                      </a:ext>
                    </a:extLst>
                  </p:cNvPr>
                  <p:cNvGrpSpPr/>
                  <p:nvPr/>
                </p:nvGrpSpPr>
                <p:grpSpPr>
                  <a:xfrm>
                    <a:off x="4469567" y="3347611"/>
                    <a:ext cx="130678" cy="27432"/>
                    <a:chOff x="4469567" y="3339387"/>
                    <a:chExt cx="130678" cy="27432"/>
                  </a:xfrm>
                </p:grpSpPr>
                <p:sp>
                  <p:nvSpPr>
                    <p:cNvPr id="186" name="Oval 185">
                      <a:extLst>
                        <a:ext uri="{FF2B5EF4-FFF2-40B4-BE49-F238E27FC236}">
                          <a16:creationId xmlns:a16="http://schemas.microsoft.com/office/drawing/2014/main" id="{0F89F07F-AE75-7B49-9339-3EE8396443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69567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7" name="Oval 186">
                      <a:extLst>
                        <a:ext uri="{FF2B5EF4-FFF2-40B4-BE49-F238E27FC236}">
                          <a16:creationId xmlns:a16="http://schemas.microsoft.com/office/drawing/2014/main" id="{2B33ED5B-D2CC-C946-BAEF-45742BCA8C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21190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8" name="Oval 187">
                      <a:extLst>
                        <a:ext uri="{FF2B5EF4-FFF2-40B4-BE49-F238E27FC236}">
                          <a16:creationId xmlns:a16="http://schemas.microsoft.com/office/drawing/2014/main" id="{BA22178A-2CCE-0B4E-9DFC-87C121FFB7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2813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EBDEF8AB-44A2-9942-94A6-46AAF68D94D5}"/>
                  </a:ext>
                </a:extLst>
              </p:cNvPr>
              <p:cNvGrpSpPr/>
              <p:nvPr/>
            </p:nvGrpSpPr>
            <p:grpSpPr>
              <a:xfrm>
                <a:off x="4125645" y="3411542"/>
                <a:ext cx="523847" cy="120285"/>
                <a:chOff x="4420354" y="3275821"/>
                <a:chExt cx="744771" cy="171013"/>
              </a:xfrm>
            </p:grpSpPr>
            <p:sp useBgFill="1"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E131CE6F-41CA-E14C-B944-10EA512A72B2}"/>
                    </a:ext>
                  </a:extLst>
                </p:cNvPr>
                <p:cNvSpPr/>
                <p:nvPr/>
              </p:nvSpPr>
              <p:spPr>
                <a:xfrm>
                  <a:off x="4420354" y="3275821"/>
                  <a:ext cx="744771" cy="171013"/>
                </a:xfrm>
                <a:prstGeom prst="rect">
                  <a:avLst/>
                </a:prstGeom>
                <a:ln w="22225"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A14361F6-061A-2440-A17F-AA81E443DE5A}"/>
                    </a:ext>
                  </a:extLst>
                </p:cNvPr>
                <p:cNvGrpSpPr/>
                <p:nvPr/>
              </p:nvGrpSpPr>
              <p:grpSpPr>
                <a:xfrm>
                  <a:off x="4477946" y="3347611"/>
                  <a:ext cx="629587" cy="27432"/>
                  <a:chOff x="4469567" y="3347611"/>
                  <a:chExt cx="629587" cy="27432"/>
                </a:xfrm>
              </p:grpSpPr>
              <p:cxnSp>
                <p:nvCxnSpPr>
                  <p:cNvPr id="177" name="Straight Connector 176">
                    <a:extLst>
                      <a:ext uri="{FF2B5EF4-FFF2-40B4-BE49-F238E27FC236}">
                        <a16:creationId xmlns:a16="http://schemas.microsoft.com/office/drawing/2014/main" id="{9F6AF396-8F04-874F-82EA-9A4BCC58B3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641954" y="3362793"/>
                    <a:ext cx="457200" cy="0"/>
                  </a:xfrm>
                  <a:prstGeom prst="line">
                    <a:avLst/>
                  </a:prstGeom>
                  <a:ln cap="rnd">
                    <a:solidFill>
                      <a:schemeClr val="bg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78" name="Group 177">
                    <a:extLst>
                      <a:ext uri="{FF2B5EF4-FFF2-40B4-BE49-F238E27FC236}">
                        <a16:creationId xmlns:a16="http://schemas.microsoft.com/office/drawing/2014/main" id="{AFF4BCD9-A7EB-234C-A6B1-EBABC8D5A7E5}"/>
                      </a:ext>
                    </a:extLst>
                  </p:cNvPr>
                  <p:cNvGrpSpPr/>
                  <p:nvPr/>
                </p:nvGrpSpPr>
                <p:grpSpPr>
                  <a:xfrm>
                    <a:off x="4469567" y="3347611"/>
                    <a:ext cx="130678" cy="27432"/>
                    <a:chOff x="4469567" y="3339387"/>
                    <a:chExt cx="130678" cy="27432"/>
                  </a:xfrm>
                </p:grpSpPr>
                <p:sp>
                  <p:nvSpPr>
                    <p:cNvPr id="179" name="Oval 178">
                      <a:extLst>
                        <a:ext uri="{FF2B5EF4-FFF2-40B4-BE49-F238E27FC236}">
                          <a16:creationId xmlns:a16="http://schemas.microsoft.com/office/drawing/2014/main" id="{62ADF691-863B-D74E-A16C-5340D9A61F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69567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0" name="Oval 179">
                      <a:extLst>
                        <a:ext uri="{FF2B5EF4-FFF2-40B4-BE49-F238E27FC236}">
                          <a16:creationId xmlns:a16="http://schemas.microsoft.com/office/drawing/2014/main" id="{04134D1E-8A73-5740-B90B-7E77EE400B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21190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1" name="Oval 180">
                      <a:extLst>
                        <a:ext uri="{FF2B5EF4-FFF2-40B4-BE49-F238E27FC236}">
                          <a16:creationId xmlns:a16="http://schemas.microsoft.com/office/drawing/2014/main" id="{4DFAAC54-BD17-ED4E-9325-89D9CA143F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2813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DB3F5AAE-5775-C443-845A-168133FCBA44}"/>
                  </a:ext>
                </a:extLst>
              </p:cNvPr>
              <p:cNvGrpSpPr/>
              <p:nvPr/>
            </p:nvGrpSpPr>
            <p:grpSpPr>
              <a:xfrm>
                <a:off x="4125645" y="3286778"/>
                <a:ext cx="523847" cy="120285"/>
                <a:chOff x="4420354" y="3275821"/>
                <a:chExt cx="744771" cy="171013"/>
              </a:xfrm>
            </p:grpSpPr>
            <p:sp useBgFill="1"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019FFE3E-3A98-964F-AE7A-4369FE0A9A3A}"/>
                    </a:ext>
                  </a:extLst>
                </p:cNvPr>
                <p:cNvSpPr/>
                <p:nvPr/>
              </p:nvSpPr>
              <p:spPr>
                <a:xfrm>
                  <a:off x="4420354" y="3275821"/>
                  <a:ext cx="744771" cy="171013"/>
                </a:xfrm>
                <a:prstGeom prst="rect">
                  <a:avLst/>
                </a:prstGeom>
                <a:ln w="22225"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grpSp>
              <p:nvGrpSpPr>
                <p:cNvPr id="169" name="Group 168">
                  <a:extLst>
                    <a:ext uri="{FF2B5EF4-FFF2-40B4-BE49-F238E27FC236}">
                      <a16:creationId xmlns:a16="http://schemas.microsoft.com/office/drawing/2014/main" id="{E2311223-685E-1E4E-9767-83293D05F323}"/>
                    </a:ext>
                  </a:extLst>
                </p:cNvPr>
                <p:cNvGrpSpPr/>
                <p:nvPr/>
              </p:nvGrpSpPr>
              <p:grpSpPr>
                <a:xfrm>
                  <a:off x="4477946" y="3347611"/>
                  <a:ext cx="629587" cy="27432"/>
                  <a:chOff x="4469567" y="3347611"/>
                  <a:chExt cx="629587" cy="27432"/>
                </a:xfrm>
              </p:grpSpPr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1C55041F-24FB-9740-95C4-02755DD8EE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641954" y="3362793"/>
                    <a:ext cx="457200" cy="0"/>
                  </a:xfrm>
                  <a:prstGeom prst="line">
                    <a:avLst/>
                  </a:prstGeom>
                  <a:ln cap="rnd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71" name="Group 170">
                    <a:extLst>
                      <a:ext uri="{FF2B5EF4-FFF2-40B4-BE49-F238E27FC236}">
                        <a16:creationId xmlns:a16="http://schemas.microsoft.com/office/drawing/2014/main" id="{14F37523-4216-7B41-9B88-17B8720697A8}"/>
                      </a:ext>
                    </a:extLst>
                  </p:cNvPr>
                  <p:cNvGrpSpPr/>
                  <p:nvPr/>
                </p:nvGrpSpPr>
                <p:grpSpPr>
                  <a:xfrm>
                    <a:off x="4469567" y="3347611"/>
                    <a:ext cx="130678" cy="27432"/>
                    <a:chOff x="4469567" y="3339387"/>
                    <a:chExt cx="130678" cy="27432"/>
                  </a:xfrm>
                </p:grpSpPr>
                <p:sp>
                  <p:nvSpPr>
                    <p:cNvPr id="172" name="Oval 171">
                      <a:extLst>
                        <a:ext uri="{FF2B5EF4-FFF2-40B4-BE49-F238E27FC236}">
                          <a16:creationId xmlns:a16="http://schemas.microsoft.com/office/drawing/2014/main" id="{55A5E2DE-B9EF-7248-92F4-F28D2C7DE0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69567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3" name="Oval 172">
                      <a:extLst>
                        <a:ext uri="{FF2B5EF4-FFF2-40B4-BE49-F238E27FC236}">
                          <a16:creationId xmlns:a16="http://schemas.microsoft.com/office/drawing/2014/main" id="{5DAD6ED0-1F1A-AF42-ADF6-5D2A0F0B2B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21190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4" name="Oval 173">
                      <a:extLst>
                        <a:ext uri="{FF2B5EF4-FFF2-40B4-BE49-F238E27FC236}">
                          <a16:creationId xmlns:a16="http://schemas.microsoft.com/office/drawing/2014/main" id="{226A35F0-2222-074E-9BC3-6722BF0A87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2813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7145FC14-3C58-FD44-B2BF-ED6E963491B7}"/>
                  </a:ext>
                </a:extLst>
              </p:cNvPr>
              <p:cNvGrpSpPr/>
              <p:nvPr/>
            </p:nvGrpSpPr>
            <p:grpSpPr>
              <a:xfrm>
                <a:off x="4125645" y="3162014"/>
                <a:ext cx="523847" cy="120285"/>
                <a:chOff x="4420354" y="3275821"/>
                <a:chExt cx="744771" cy="171013"/>
              </a:xfrm>
            </p:grpSpPr>
            <p:sp useBgFill="1"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48EE8F14-CCDC-4644-B4BD-5A7D9EDF2AA6}"/>
                    </a:ext>
                  </a:extLst>
                </p:cNvPr>
                <p:cNvSpPr/>
                <p:nvPr/>
              </p:nvSpPr>
              <p:spPr>
                <a:xfrm>
                  <a:off x="4420354" y="3275821"/>
                  <a:ext cx="744771" cy="171013"/>
                </a:xfrm>
                <a:prstGeom prst="rect">
                  <a:avLst/>
                </a:prstGeom>
                <a:ln w="22225"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D14EB51B-21B5-E346-A9C0-48F4D64985A0}"/>
                    </a:ext>
                  </a:extLst>
                </p:cNvPr>
                <p:cNvGrpSpPr/>
                <p:nvPr/>
              </p:nvGrpSpPr>
              <p:grpSpPr>
                <a:xfrm>
                  <a:off x="4477946" y="3347611"/>
                  <a:ext cx="629587" cy="27432"/>
                  <a:chOff x="4469567" y="3347611"/>
                  <a:chExt cx="629587" cy="27432"/>
                </a:xfrm>
              </p:grpSpPr>
              <p:cxnSp>
                <p:nvCxnSpPr>
                  <p:cNvPr id="163" name="Straight Connector 162">
                    <a:extLst>
                      <a:ext uri="{FF2B5EF4-FFF2-40B4-BE49-F238E27FC236}">
                        <a16:creationId xmlns:a16="http://schemas.microsoft.com/office/drawing/2014/main" id="{14C1D853-1C42-1645-9060-D6BC3997AB1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641954" y="3362793"/>
                    <a:ext cx="457200" cy="0"/>
                  </a:xfrm>
                  <a:prstGeom prst="line">
                    <a:avLst/>
                  </a:prstGeom>
                  <a:ln cap="rnd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64" name="Group 163">
                    <a:extLst>
                      <a:ext uri="{FF2B5EF4-FFF2-40B4-BE49-F238E27FC236}">
                        <a16:creationId xmlns:a16="http://schemas.microsoft.com/office/drawing/2014/main" id="{641A6CAC-8AE7-C749-9D7E-DD3621B2BCBD}"/>
                      </a:ext>
                    </a:extLst>
                  </p:cNvPr>
                  <p:cNvGrpSpPr/>
                  <p:nvPr/>
                </p:nvGrpSpPr>
                <p:grpSpPr>
                  <a:xfrm>
                    <a:off x="4469567" y="3347611"/>
                    <a:ext cx="130678" cy="27432"/>
                    <a:chOff x="4469567" y="3339387"/>
                    <a:chExt cx="130678" cy="27432"/>
                  </a:xfrm>
                </p:grpSpPr>
                <p:sp>
                  <p:nvSpPr>
                    <p:cNvPr id="165" name="Oval 164">
                      <a:extLst>
                        <a:ext uri="{FF2B5EF4-FFF2-40B4-BE49-F238E27FC236}">
                          <a16:creationId xmlns:a16="http://schemas.microsoft.com/office/drawing/2014/main" id="{8362B14A-0017-684D-94DD-32E26DD53C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69567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6" name="Oval 165">
                      <a:extLst>
                        <a:ext uri="{FF2B5EF4-FFF2-40B4-BE49-F238E27FC236}">
                          <a16:creationId xmlns:a16="http://schemas.microsoft.com/office/drawing/2014/main" id="{7B7704B4-74D3-7D4B-9EBC-DF77522D26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21190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7" name="Oval 166">
                      <a:extLst>
                        <a:ext uri="{FF2B5EF4-FFF2-40B4-BE49-F238E27FC236}">
                          <a16:creationId xmlns:a16="http://schemas.microsoft.com/office/drawing/2014/main" id="{F2897B19-C6AD-5F41-AA42-D85D4EDF35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2813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FCFA8D5E-3931-DF4F-A546-7C005C267BFE}"/>
                  </a:ext>
                </a:extLst>
              </p:cNvPr>
              <p:cNvGrpSpPr/>
              <p:nvPr/>
            </p:nvGrpSpPr>
            <p:grpSpPr>
              <a:xfrm>
                <a:off x="4125645" y="3037250"/>
                <a:ext cx="523847" cy="120285"/>
                <a:chOff x="4420354" y="3275821"/>
                <a:chExt cx="744771" cy="171013"/>
              </a:xfrm>
            </p:grpSpPr>
            <p:sp useBgFill="1">
              <p:nvSpPr>
                <p:cNvPr id="154" name="Rectangle 153">
                  <a:extLst>
                    <a:ext uri="{FF2B5EF4-FFF2-40B4-BE49-F238E27FC236}">
                      <a16:creationId xmlns:a16="http://schemas.microsoft.com/office/drawing/2014/main" id="{9FEB8952-4C6A-644F-AEA4-D65D1B19BCCC}"/>
                    </a:ext>
                  </a:extLst>
                </p:cNvPr>
                <p:cNvSpPr/>
                <p:nvPr/>
              </p:nvSpPr>
              <p:spPr>
                <a:xfrm>
                  <a:off x="4420354" y="3275821"/>
                  <a:ext cx="744771" cy="171013"/>
                </a:xfrm>
                <a:prstGeom prst="rect">
                  <a:avLst/>
                </a:prstGeom>
                <a:ln w="22225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grpSp>
              <p:nvGrpSpPr>
                <p:cNvPr id="155" name="Group 154">
                  <a:extLst>
                    <a:ext uri="{FF2B5EF4-FFF2-40B4-BE49-F238E27FC236}">
                      <a16:creationId xmlns:a16="http://schemas.microsoft.com/office/drawing/2014/main" id="{8EBCD131-D587-5C4B-B833-7A6CC9953832}"/>
                    </a:ext>
                  </a:extLst>
                </p:cNvPr>
                <p:cNvGrpSpPr/>
                <p:nvPr/>
              </p:nvGrpSpPr>
              <p:grpSpPr>
                <a:xfrm>
                  <a:off x="4477946" y="3347611"/>
                  <a:ext cx="629587" cy="27432"/>
                  <a:chOff x="4469567" y="3347611"/>
                  <a:chExt cx="629587" cy="27432"/>
                </a:xfrm>
              </p:grpSpPr>
              <p:cxnSp>
                <p:nvCxnSpPr>
                  <p:cNvPr id="156" name="Straight Connector 155">
                    <a:extLst>
                      <a:ext uri="{FF2B5EF4-FFF2-40B4-BE49-F238E27FC236}">
                        <a16:creationId xmlns:a16="http://schemas.microsoft.com/office/drawing/2014/main" id="{2F47538A-C2BA-C748-8D99-47EF74C44E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641954" y="3362793"/>
                    <a:ext cx="457200" cy="0"/>
                  </a:xfrm>
                  <a:prstGeom prst="line">
                    <a:avLst/>
                  </a:prstGeom>
                  <a:ln cap="rnd">
                    <a:solidFill>
                      <a:schemeClr val="bg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57" name="Group 156">
                    <a:extLst>
                      <a:ext uri="{FF2B5EF4-FFF2-40B4-BE49-F238E27FC236}">
                        <a16:creationId xmlns:a16="http://schemas.microsoft.com/office/drawing/2014/main" id="{AA7831DD-E888-614C-BB7F-C57C7CBC3DC7}"/>
                      </a:ext>
                    </a:extLst>
                  </p:cNvPr>
                  <p:cNvGrpSpPr/>
                  <p:nvPr/>
                </p:nvGrpSpPr>
                <p:grpSpPr>
                  <a:xfrm>
                    <a:off x="4469567" y="3347611"/>
                    <a:ext cx="130678" cy="27432"/>
                    <a:chOff x="4469567" y="3339387"/>
                    <a:chExt cx="130678" cy="27432"/>
                  </a:xfrm>
                </p:grpSpPr>
                <p:sp>
                  <p:nvSpPr>
                    <p:cNvPr id="158" name="Oval 157">
                      <a:extLst>
                        <a:ext uri="{FF2B5EF4-FFF2-40B4-BE49-F238E27FC236}">
                          <a16:creationId xmlns:a16="http://schemas.microsoft.com/office/drawing/2014/main" id="{3F3DDEA0-30D1-6C47-86CE-68FB6BE096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69567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59" name="Oval 158">
                      <a:extLst>
                        <a:ext uri="{FF2B5EF4-FFF2-40B4-BE49-F238E27FC236}">
                          <a16:creationId xmlns:a16="http://schemas.microsoft.com/office/drawing/2014/main" id="{CA3FF5DE-1B54-AC44-AD0B-693F71ABB3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21190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0" name="Oval 159">
                      <a:extLst>
                        <a:ext uri="{FF2B5EF4-FFF2-40B4-BE49-F238E27FC236}">
                          <a16:creationId xmlns:a16="http://schemas.microsoft.com/office/drawing/2014/main" id="{BA831F3A-794D-0F45-8088-0C36C0C482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2813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4B5067B0-96CF-E145-9BF3-25D706E1F163}"/>
                  </a:ext>
                </a:extLst>
              </p:cNvPr>
              <p:cNvGrpSpPr/>
              <p:nvPr/>
            </p:nvGrpSpPr>
            <p:grpSpPr>
              <a:xfrm>
                <a:off x="4125645" y="2912487"/>
                <a:ext cx="523847" cy="120285"/>
                <a:chOff x="4420354" y="3275821"/>
                <a:chExt cx="744771" cy="171013"/>
              </a:xfrm>
            </p:grpSpPr>
            <p:sp useBgFill="1"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3124C30C-E792-FA47-BF4F-9AF48102D1D4}"/>
                    </a:ext>
                  </a:extLst>
                </p:cNvPr>
                <p:cNvSpPr/>
                <p:nvPr/>
              </p:nvSpPr>
              <p:spPr>
                <a:xfrm>
                  <a:off x="4420354" y="3275821"/>
                  <a:ext cx="744771" cy="171013"/>
                </a:xfrm>
                <a:prstGeom prst="rect">
                  <a:avLst/>
                </a:prstGeom>
                <a:ln w="22225"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grpSp>
              <p:nvGrpSpPr>
                <p:cNvPr id="148" name="Group 147">
                  <a:extLst>
                    <a:ext uri="{FF2B5EF4-FFF2-40B4-BE49-F238E27FC236}">
                      <a16:creationId xmlns:a16="http://schemas.microsoft.com/office/drawing/2014/main" id="{2E7B06C3-19B6-884C-AC50-E48A61AA6B19}"/>
                    </a:ext>
                  </a:extLst>
                </p:cNvPr>
                <p:cNvGrpSpPr/>
                <p:nvPr/>
              </p:nvGrpSpPr>
              <p:grpSpPr>
                <a:xfrm>
                  <a:off x="4477946" y="3347611"/>
                  <a:ext cx="629587" cy="27432"/>
                  <a:chOff x="4469567" y="3347611"/>
                  <a:chExt cx="629587" cy="27432"/>
                </a:xfrm>
              </p:grpSpPr>
              <p:cxnSp>
                <p:nvCxnSpPr>
                  <p:cNvPr id="149" name="Straight Connector 148">
                    <a:extLst>
                      <a:ext uri="{FF2B5EF4-FFF2-40B4-BE49-F238E27FC236}">
                        <a16:creationId xmlns:a16="http://schemas.microsoft.com/office/drawing/2014/main" id="{69C69EE3-CCDF-1F4C-9F51-DD2AF955B7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641954" y="3362793"/>
                    <a:ext cx="457200" cy="0"/>
                  </a:xfrm>
                  <a:prstGeom prst="line">
                    <a:avLst/>
                  </a:prstGeom>
                  <a:ln cap="rnd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50" name="Group 149">
                    <a:extLst>
                      <a:ext uri="{FF2B5EF4-FFF2-40B4-BE49-F238E27FC236}">
                        <a16:creationId xmlns:a16="http://schemas.microsoft.com/office/drawing/2014/main" id="{5802DF19-CA61-564C-AA05-695FC23A1689}"/>
                      </a:ext>
                    </a:extLst>
                  </p:cNvPr>
                  <p:cNvGrpSpPr/>
                  <p:nvPr/>
                </p:nvGrpSpPr>
                <p:grpSpPr>
                  <a:xfrm>
                    <a:off x="4469567" y="3347611"/>
                    <a:ext cx="130678" cy="27432"/>
                    <a:chOff x="4469567" y="3339387"/>
                    <a:chExt cx="130678" cy="27432"/>
                  </a:xfrm>
                </p:grpSpPr>
                <p:sp>
                  <p:nvSpPr>
                    <p:cNvPr id="151" name="Oval 150">
                      <a:extLst>
                        <a:ext uri="{FF2B5EF4-FFF2-40B4-BE49-F238E27FC236}">
                          <a16:creationId xmlns:a16="http://schemas.microsoft.com/office/drawing/2014/main" id="{36D3E53F-D12D-5840-BAEF-19D7614146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69567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52" name="Oval 151">
                      <a:extLst>
                        <a:ext uri="{FF2B5EF4-FFF2-40B4-BE49-F238E27FC236}">
                          <a16:creationId xmlns:a16="http://schemas.microsoft.com/office/drawing/2014/main" id="{EACD3544-8CC7-2846-9973-8D60E182F4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21190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53" name="Oval 152">
                      <a:extLst>
                        <a:ext uri="{FF2B5EF4-FFF2-40B4-BE49-F238E27FC236}">
                          <a16:creationId xmlns:a16="http://schemas.microsoft.com/office/drawing/2014/main" id="{85DBA29D-678E-CF48-8E13-0C1E37389D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2813" y="3339387"/>
                      <a:ext cx="27432" cy="27432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270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</p:grpSp>
      <p:sp>
        <p:nvSpPr>
          <p:cNvPr id="195" name="Title 8">
            <a:extLst>
              <a:ext uri="{FF2B5EF4-FFF2-40B4-BE49-F238E27FC236}">
                <a16:creationId xmlns:a16="http://schemas.microsoft.com/office/drawing/2014/main" id="{21FBF0B8-C0DE-174D-A192-10C9B14AE52A}"/>
              </a:ext>
            </a:extLst>
          </p:cNvPr>
          <p:cNvSpPr txBox="1">
            <a:spLocks/>
          </p:cNvSpPr>
          <p:nvPr/>
        </p:nvSpPr>
        <p:spPr>
          <a:xfrm>
            <a:off x="353969" y="786775"/>
            <a:ext cx="3295759" cy="1408142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>
                    <a:lumMod val="9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数据中心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</a:b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37214ABA-DC05-6340-A258-361F570C3CB8}"/>
              </a:ext>
            </a:extLst>
          </p:cNvPr>
          <p:cNvSpPr/>
          <p:nvPr/>
        </p:nvSpPr>
        <p:spPr>
          <a:xfrm>
            <a:off x="6791070" y="2897001"/>
            <a:ext cx="2200447" cy="1570961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6876B00A-EB87-CF45-8A9E-B824F7CECE33}"/>
              </a:ext>
            </a:extLst>
          </p:cNvPr>
          <p:cNvCxnSpPr>
            <a:cxnSpLocks/>
          </p:cNvCxnSpPr>
          <p:nvPr/>
        </p:nvCxnSpPr>
        <p:spPr>
          <a:xfrm flipH="1">
            <a:off x="-87923" y="4491732"/>
            <a:ext cx="9440983" cy="0"/>
          </a:xfrm>
          <a:prstGeom prst="line">
            <a:avLst/>
          </a:prstGeom>
          <a:ln w="381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8" name="TextBox 197">
            <a:extLst>
              <a:ext uri="{FF2B5EF4-FFF2-40B4-BE49-F238E27FC236}">
                <a16:creationId xmlns:a16="http://schemas.microsoft.com/office/drawing/2014/main" id="{8C2633EC-D622-294B-9354-D5C1542EE300}"/>
              </a:ext>
            </a:extLst>
          </p:cNvPr>
          <p:cNvSpPr txBox="1"/>
          <p:nvPr/>
        </p:nvSpPr>
        <p:spPr>
          <a:xfrm>
            <a:off x="3972394" y="4564765"/>
            <a:ext cx="51716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2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数据中心</a:t>
            </a:r>
            <a:endParaRPr kumimoji="0" lang="en-US" sz="1400" b="1" i="0" u="none" strike="noStrike" kern="1200" cap="none" spc="2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ECC689ED-EBEE-D34E-93DA-81C30D04C7FB}"/>
              </a:ext>
            </a:extLst>
          </p:cNvPr>
          <p:cNvSpPr/>
          <p:nvPr/>
        </p:nvSpPr>
        <p:spPr>
          <a:xfrm>
            <a:off x="308610" y="117787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/>
              </a:rPr>
              <a:t>架构习惯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66" name="文本框 1">
            <a:extLst>
              <a:ext uri="{FF2B5EF4-FFF2-40B4-BE49-F238E27FC236}">
                <a16:creationId xmlns:a16="http://schemas.microsoft.com/office/drawing/2014/main" id="{084D611F-CAFE-F447-BABD-8746E1264BB1}"/>
              </a:ext>
            </a:extLst>
          </p:cNvPr>
          <p:cNvSpPr txBox="1"/>
          <p:nvPr/>
        </p:nvSpPr>
        <p:spPr>
          <a:xfrm>
            <a:off x="420960" y="204370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ja-JP" altLang="en-US" sz="280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数据中心架构</a:t>
            </a:r>
            <a:endParaRPr lang="zh-CN" altLang="en-US" sz="2800" b="1" dirty="0">
              <a:solidFill>
                <a:srgbClr val="283296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67" name="矩形 2">
            <a:extLst>
              <a:ext uri="{FF2B5EF4-FFF2-40B4-BE49-F238E27FC236}">
                <a16:creationId xmlns:a16="http://schemas.microsoft.com/office/drawing/2014/main" id="{F10CC5E6-A66F-9C45-BEFE-CA1119BB21A5}"/>
              </a:ext>
            </a:extLst>
          </p:cNvPr>
          <p:cNvSpPr/>
          <p:nvPr/>
        </p:nvSpPr>
        <p:spPr>
          <a:xfrm rot="5400000">
            <a:off x="-24856" y="313739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14628754-7435-B84A-8501-2A292268B763}"/>
              </a:ext>
            </a:extLst>
          </p:cNvPr>
          <p:cNvGrpSpPr/>
          <p:nvPr/>
        </p:nvGrpSpPr>
        <p:grpSpPr>
          <a:xfrm>
            <a:off x="291236" y="1150776"/>
            <a:ext cx="8262640" cy="1861521"/>
            <a:chOff x="339619" y="2095389"/>
            <a:chExt cx="8262640" cy="1861521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F666AE85-07A3-474D-875D-B1D715B85F0A}"/>
                </a:ext>
              </a:extLst>
            </p:cNvPr>
            <p:cNvSpPr txBox="1"/>
            <p:nvPr/>
          </p:nvSpPr>
          <p:spPr>
            <a:xfrm>
              <a:off x="339619" y="2756581"/>
              <a:ext cx="309659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预估资源</a:t>
              </a:r>
              <a:r>
                <a:rPr kumimoji="0" lang="en-US" altLang="zh-CN" sz="12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 …</a:t>
              </a: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（</a:t>
              </a:r>
              <a:r>
                <a:rPr kumimoji="0" lang="en-US" altLang="zh-CN" sz="12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guess</a:t>
              </a:r>
              <a:r>
                <a:rPr lang="zh-CN" altLang="en-US" sz="1200" b="1" kern="0" dirty="0"/>
                <a:t> </a:t>
              </a:r>
              <a:r>
                <a:rPr lang="en-US" altLang="zh-CN" sz="1200" b="1" kern="0" dirty="0"/>
                <a:t>the capacity</a:t>
              </a:r>
              <a:r>
                <a:rPr kumimoji="0" lang="zh-CN" altLang="en-US" sz="12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）</a:t>
              </a:r>
              <a:endParaRPr kumimoji="0" lang="en-US" altLang="zh-CN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200" b="1" kern="0" dirty="0"/>
                <a:t>周期长</a:t>
              </a:r>
              <a:r>
                <a:rPr lang="en-US" altLang="zh-CN" sz="1200" b="1" kern="0" dirty="0"/>
                <a:t> …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200" b="1" kern="0" dirty="0"/>
                <a:t>难扩展，难维护 </a:t>
              </a:r>
              <a:r>
                <a:rPr lang="en-US" altLang="zh-CN" sz="1200" b="1" kern="0" dirty="0"/>
                <a:t>…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200" b="1" kern="0" dirty="0"/>
                <a:t>利用率低 </a:t>
              </a:r>
              <a:r>
                <a:rPr lang="en-US" altLang="zh-CN" sz="1200" b="1" kern="0" dirty="0"/>
                <a:t>…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200" b="1" kern="0" dirty="0"/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6CE47B7-CA91-6C45-AE00-D356F6C57373}"/>
                </a:ext>
              </a:extLst>
            </p:cNvPr>
            <p:cNvSpPr txBox="1"/>
            <p:nvPr/>
          </p:nvSpPr>
          <p:spPr>
            <a:xfrm>
              <a:off x="4992783" y="2095389"/>
              <a:ext cx="360947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按需？</a:t>
              </a:r>
              <a:endParaRPr kumimoji="0" lang="en-US" altLang="zh-CN" sz="2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b="1" kern="0" dirty="0"/>
                <a:t>弹性？</a:t>
              </a:r>
              <a:endParaRPr lang="en-US" altLang="zh-CN" sz="2800" b="1" kern="0" dirty="0"/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b="1" kern="0" dirty="0"/>
                <a:t>高效？</a:t>
              </a:r>
              <a:endParaRPr lang="en-US" altLang="zh-CN" sz="2800" b="1" kern="0" dirty="0"/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b="1" kern="0" dirty="0" err="1"/>
                <a:t>敏捷</a:t>
              </a:r>
              <a:r>
                <a:rPr kumimoji="0" lang="zh-CN" altLang="en-US" sz="28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？</a:t>
              </a:r>
              <a:endParaRPr kumimoji="0" lang="en-US" sz="2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sp>
        <p:nvSpPr>
          <p:cNvPr id="2" name="Right Arrow 1">
            <a:extLst>
              <a:ext uri="{FF2B5EF4-FFF2-40B4-BE49-F238E27FC236}">
                <a16:creationId xmlns:a16="http://schemas.microsoft.com/office/drawing/2014/main" id="{DE40701A-16A7-004E-9E93-D5F084DDCD77}"/>
              </a:ext>
            </a:extLst>
          </p:cNvPr>
          <p:cNvSpPr/>
          <p:nvPr/>
        </p:nvSpPr>
        <p:spPr>
          <a:xfrm>
            <a:off x="3078745" y="1467485"/>
            <a:ext cx="743627" cy="8481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？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24092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71605E-6 L 0.0368 -2.71605E-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4.5679E-6 L 0.03681 4.5679E-6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75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5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95062E-6 L 2.5E-6 -0.02314 " pathEditMode="relative" rAng="0" ptsTypes="AA">
                                      <p:cBhvr>
                                        <p:cTn id="37" dur="500" spd="-100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73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63" presetClass="path" presetSubtype="0" ac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88889E-6 -4.07407E-6 L 0.55139 -4.07407E-6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69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 animBg="1"/>
      <p:bldP spid="137" grpId="0" animBg="1"/>
      <p:bldP spid="195" grpId="0"/>
      <p:bldP spid="195" grpId="1"/>
      <p:bldP spid="196" grpId="0" animBg="1"/>
      <p:bldP spid="198" grpId="0"/>
      <p:bldP spid="198" grpId="1"/>
      <p:bldP spid="199" grpId="0"/>
      <p:bldP spid="19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0" y="204370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ja-JP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CNCF</a:t>
            </a:r>
            <a:endParaRPr lang="zh-CN" altLang="en-US" sz="2800" b="1" dirty="0">
              <a:solidFill>
                <a:srgbClr val="283296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6" y="295451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Title 8">
            <a:extLst>
              <a:ext uri="{FF2B5EF4-FFF2-40B4-BE49-F238E27FC236}">
                <a16:creationId xmlns:a16="http://schemas.microsoft.com/office/drawing/2014/main" id="{C935AF94-71DC-5046-990E-5FE92D48E20D}"/>
              </a:ext>
            </a:extLst>
          </p:cNvPr>
          <p:cNvSpPr txBox="1">
            <a:spLocks/>
          </p:cNvSpPr>
          <p:nvPr/>
        </p:nvSpPr>
        <p:spPr>
          <a:xfrm>
            <a:off x="5410868" y="1195735"/>
            <a:ext cx="3733132" cy="88628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>
                    <a:lumMod val="9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云原生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?</a:t>
            </a:r>
          </a:p>
        </p:txBody>
      </p:sp>
      <p:sp>
        <p:nvSpPr>
          <p:cNvPr id="20" name="Freeform: Shape 28">
            <a:extLst>
              <a:ext uri="{FF2B5EF4-FFF2-40B4-BE49-F238E27FC236}">
                <a16:creationId xmlns:a16="http://schemas.microsoft.com/office/drawing/2014/main" id="{FC756557-75C9-7548-A631-8230CF763908}"/>
              </a:ext>
            </a:extLst>
          </p:cNvPr>
          <p:cNvSpPr/>
          <p:nvPr/>
        </p:nvSpPr>
        <p:spPr>
          <a:xfrm>
            <a:off x="1400577" y="440945"/>
            <a:ext cx="2887309" cy="1828390"/>
          </a:xfrm>
          <a:custGeom>
            <a:avLst/>
            <a:gdLst>
              <a:gd name="connsiteX0" fmla="*/ 1096099 w 2887309"/>
              <a:gd name="connsiteY0" fmla="*/ 0 h 1828390"/>
              <a:gd name="connsiteX1" fmla="*/ 1751675 w 2887309"/>
              <a:gd name="connsiteY1" fmla="*/ 434545 h 1828390"/>
              <a:gd name="connsiteX2" fmla="*/ 1784181 w 2887309"/>
              <a:gd name="connsiteY2" fmla="*/ 539262 h 1828390"/>
              <a:gd name="connsiteX3" fmla="*/ 1802580 w 2887309"/>
              <a:gd name="connsiteY3" fmla="*/ 516961 h 1828390"/>
              <a:gd name="connsiteX4" fmla="*/ 2020687 w 2887309"/>
              <a:gd name="connsiteY4" fmla="*/ 426619 h 1828390"/>
              <a:gd name="connsiteX5" fmla="*/ 2329136 w 2887309"/>
              <a:gd name="connsiteY5" fmla="*/ 735068 h 1828390"/>
              <a:gd name="connsiteX6" fmla="*/ 2323119 w 2887309"/>
              <a:gd name="connsiteY6" fmla="*/ 794762 h 1828390"/>
              <a:gd name="connsiteX7" fmla="*/ 2368768 w 2887309"/>
              <a:gd name="connsiteY7" fmla="*/ 791308 h 1828390"/>
              <a:gd name="connsiteX8" fmla="*/ 2887309 w 2887309"/>
              <a:gd name="connsiteY8" fmla="*/ 1309849 h 1828390"/>
              <a:gd name="connsiteX9" fmla="*/ 2473272 w 2887309"/>
              <a:gd name="connsiteY9" fmla="*/ 1817855 h 1828390"/>
              <a:gd name="connsiteX10" fmla="*/ 2379704 w 2887309"/>
              <a:gd name="connsiteY10" fmla="*/ 1827288 h 1828390"/>
              <a:gd name="connsiteX11" fmla="*/ 2379704 w 2887309"/>
              <a:gd name="connsiteY11" fmla="*/ 1828390 h 1828390"/>
              <a:gd name="connsiteX12" fmla="*/ 2368768 w 2887309"/>
              <a:gd name="connsiteY12" fmla="*/ 1828390 h 1828390"/>
              <a:gd name="connsiteX13" fmla="*/ 517301 w 2887309"/>
              <a:gd name="connsiteY13" fmla="*/ 1828390 h 1828390"/>
              <a:gd name="connsiteX14" fmla="*/ 517299 w 2887309"/>
              <a:gd name="connsiteY14" fmla="*/ 1828390 h 1828390"/>
              <a:gd name="connsiteX15" fmla="*/ 413047 w 2887309"/>
              <a:gd name="connsiteY15" fmla="*/ 1817881 h 1828390"/>
              <a:gd name="connsiteX16" fmla="*/ 0 w 2887309"/>
              <a:gd name="connsiteY16" fmla="*/ 1311089 h 1828390"/>
              <a:gd name="connsiteX17" fmla="*/ 315944 w 2887309"/>
              <a:gd name="connsiteY17" fmla="*/ 834440 h 1828390"/>
              <a:gd name="connsiteX18" fmla="*/ 394546 w 2887309"/>
              <a:gd name="connsiteY18" fmla="*/ 810041 h 1828390"/>
              <a:gd name="connsiteX19" fmla="*/ 384611 w 2887309"/>
              <a:gd name="connsiteY19" fmla="*/ 711488 h 1828390"/>
              <a:gd name="connsiteX20" fmla="*/ 1096099 w 2887309"/>
              <a:gd name="connsiteY20" fmla="*/ 0 h 1828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87309" h="1828390">
                <a:moveTo>
                  <a:pt x="1096099" y="0"/>
                </a:moveTo>
                <a:cubicBezTo>
                  <a:pt x="1390807" y="0"/>
                  <a:pt x="1643665" y="179181"/>
                  <a:pt x="1751675" y="434545"/>
                </a:cubicBezTo>
                <a:lnTo>
                  <a:pt x="1784181" y="539262"/>
                </a:lnTo>
                <a:lnTo>
                  <a:pt x="1802580" y="516961"/>
                </a:lnTo>
                <a:cubicBezTo>
                  <a:pt x="1858399" y="461143"/>
                  <a:pt x="1935511" y="426619"/>
                  <a:pt x="2020687" y="426619"/>
                </a:cubicBezTo>
                <a:cubicBezTo>
                  <a:pt x="2191039" y="426619"/>
                  <a:pt x="2329136" y="564716"/>
                  <a:pt x="2329136" y="735068"/>
                </a:cubicBezTo>
                <a:lnTo>
                  <a:pt x="2323119" y="794762"/>
                </a:lnTo>
                <a:lnTo>
                  <a:pt x="2368768" y="791308"/>
                </a:lnTo>
                <a:cubicBezTo>
                  <a:pt x="2655150" y="791308"/>
                  <a:pt x="2887309" y="1023467"/>
                  <a:pt x="2887309" y="1309849"/>
                </a:cubicBezTo>
                <a:cubicBezTo>
                  <a:pt x="2887309" y="1560433"/>
                  <a:pt x="2709562" y="1769503"/>
                  <a:pt x="2473272" y="1817855"/>
                </a:cubicBezTo>
                <a:lnTo>
                  <a:pt x="2379704" y="1827288"/>
                </a:lnTo>
                <a:lnTo>
                  <a:pt x="2379704" y="1828390"/>
                </a:lnTo>
                <a:lnTo>
                  <a:pt x="2368768" y="1828390"/>
                </a:lnTo>
                <a:lnTo>
                  <a:pt x="517301" y="1828390"/>
                </a:lnTo>
                <a:lnTo>
                  <a:pt x="517299" y="1828390"/>
                </a:lnTo>
                <a:lnTo>
                  <a:pt x="413047" y="1817881"/>
                </a:lnTo>
                <a:cubicBezTo>
                  <a:pt x="177322" y="1769644"/>
                  <a:pt x="0" y="1561074"/>
                  <a:pt x="0" y="1311089"/>
                </a:cubicBezTo>
                <a:cubicBezTo>
                  <a:pt x="0" y="1096816"/>
                  <a:pt x="130277" y="912971"/>
                  <a:pt x="315944" y="834440"/>
                </a:cubicBezTo>
                <a:lnTo>
                  <a:pt x="394546" y="810041"/>
                </a:lnTo>
                <a:lnTo>
                  <a:pt x="384611" y="711488"/>
                </a:lnTo>
                <a:cubicBezTo>
                  <a:pt x="384611" y="318544"/>
                  <a:pt x="703155" y="0"/>
                  <a:pt x="109609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2222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3707924-C5B6-2348-9A78-BA5E894DA298}"/>
              </a:ext>
            </a:extLst>
          </p:cNvPr>
          <p:cNvCxnSpPr>
            <a:cxnSpLocks/>
          </p:cNvCxnSpPr>
          <p:nvPr/>
        </p:nvCxnSpPr>
        <p:spPr>
          <a:xfrm flipH="1">
            <a:off x="1313703" y="1262767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ysClr val="window" lastClr="FFFFFF"/>
            </a:solidFill>
            <a:prstDash val="dash"/>
          </a:ln>
          <a:effectLst/>
        </p:spPr>
      </p:cxnSp>
      <p:sp>
        <p:nvSpPr>
          <p:cNvPr id="22" name="Oval 26">
            <a:extLst>
              <a:ext uri="{FF2B5EF4-FFF2-40B4-BE49-F238E27FC236}">
                <a16:creationId xmlns:a16="http://schemas.microsoft.com/office/drawing/2014/main" id="{6B6CC528-6477-EE43-961B-C9390F3EB3CD}"/>
              </a:ext>
            </a:extLst>
          </p:cNvPr>
          <p:cNvSpPr/>
          <p:nvPr/>
        </p:nvSpPr>
        <p:spPr>
          <a:xfrm>
            <a:off x="1089259" y="1263106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ysClr val="window" lastClr="FFFFFF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6E08F76-8FEC-E94E-AB97-79BB6BB8063E}"/>
              </a:ext>
            </a:extLst>
          </p:cNvPr>
          <p:cNvCxnSpPr>
            <a:cxnSpLocks/>
          </p:cNvCxnSpPr>
          <p:nvPr/>
        </p:nvCxnSpPr>
        <p:spPr>
          <a:xfrm flipH="1">
            <a:off x="1466104" y="1951100"/>
            <a:ext cx="2745678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B96CA35-B04F-D44A-B9A7-6C4541C382C5}"/>
              </a:ext>
            </a:extLst>
          </p:cNvPr>
          <p:cNvCxnSpPr>
            <a:cxnSpLocks/>
          </p:cNvCxnSpPr>
          <p:nvPr/>
        </p:nvCxnSpPr>
        <p:spPr>
          <a:xfrm flipH="1">
            <a:off x="3974454" y="1415268"/>
            <a:ext cx="970671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  <a:headEnd type="triangle" w="lg" len="med"/>
          </a:ln>
          <a:effectLst/>
        </p:spPr>
      </p:cxnSp>
      <p:sp>
        <p:nvSpPr>
          <p:cNvPr id="25" name="Oval 26">
            <a:extLst>
              <a:ext uri="{FF2B5EF4-FFF2-40B4-BE49-F238E27FC236}">
                <a16:creationId xmlns:a16="http://schemas.microsoft.com/office/drawing/2014/main" id="{1336F1E6-B1E4-FE47-A4B2-DE0018B91930}"/>
              </a:ext>
            </a:extLst>
          </p:cNvPr>
          <p:cNvSpPr/>
          <p:nvPr/>
        </p:nvSpPr>
        <p:spPr>
          <a:xfrm>
            <a:off x="1241659" y="1415506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chemeClr val="tx1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F297A83-70D8-2642-937D-EC9163DEB511}"/>
              </a:ext>
            </a:extLst>
          </p:cNvPr>
          <p:cNvCxnSpPr>
            <a:cxnSpLocks/>
          </p:cNvCxnSpPr>
          <p:nvPr/>
        </p:nvCxnSpPr>
        <p:spPr>
          <a:xfrm flipH="1">
            <a:off x="1466103" y="1415167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0CA49FF-493E-B342-83D9-071E8F583754}"/>
              </a:ext>
            </a:extLst>
          </p:cNvPr>
          <p:cNvSpPr txBox="1"/>
          <p:nvPr/>
        </p:nvSpPr>
        <p:spPr>
          <a:xfrm>
            <a:off x="1466103" y="2463566"/>
            <a:ext cx="80086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1.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容器化</a:t>
            </a:r>
            <a:b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每个部分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(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应用、流程等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)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都被封装在自己的容器中，有助于实现重复性、透明性和资源隔离</a:t>
            </a:r>
            <a:r>
              <a:rPr lang="zh-CN" altLang="en-US" sz="1400" dirty="0">
                <a:latin typeface="Arial"/>
              </a:rPr>
              <a:t>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2.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动态编排</a:t>
            </a:r>
            <a:b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lang="zh-CN" altLang="en-US" sz="1400" dirty="0"/>
              <a:t>对容器进行主动调度和管理，以优化资源利用率。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3.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面向微服务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b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lang="zh-CN" altLang="en-US" sz="1400" dirty="0"/>
              <a:t>应用程序细分为微服务，显著提高了应用程序的整体敏捷性和可维护性。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>
              <a:latin typeface="Arial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>
              <a:latin typeface="Arial"/>
            </a:endParaRPr>
          </a:p>
          <a:p>
            <a:pPr lvl="0"/>
            <a:r>
              <a:rPr lang="en-US" sz="1400" dirty="0"/>
              <a:t>https://</a:t>
            </a:r>
            <a:r>
              <a:rPr lang="en-US" sz="1400" dirty="0" err="1"/>
              <a:t>www.cncf.io</a:t>
            </a:r>
            <a:r>
              <a:rPr lang="en-US" sz="1400" dirty="0"/>
              <a:t>/about/</a:t>
            </a:r>
            <a:r>
              <a:rPr lang="en-US" sz="1400" dirty="0" err="1"/>
              <a:t>faq</a:t>
            </a:r>
            <a:r>
              <a:rPr lang="en-US" sz="14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57953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2222E-6 4.19753E-6 L 0.0368 4.19753E-6 " pathEditMode="relative" rAng="0" ptsTypes="AA">
                                      <p:cBhvr>
                                        <p:cTn id="12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0" y="204370"/>
            <a:ext cx="90924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 b="1" dirty="0"/>
              <a:t>Adrian Cockcroft</a:t>
            </a:r>
          </a:p>
          <a:p>
            <a:pPr lvl="0">
              <a:defRPr/>
            </a:pPr>
            <a:endParaRPr lang="zh-CN" altLang="en-US" sz="2800" b="1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293093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Title 8">
            <a:extLst>
              <a:ext uri="{FF2B5EF4-FFF2-40B4-BE49-F238E27FC236}">
                <a16:creationId xmlns:a16="http://schemas.microsoft.com/office/drawing/2014/main" id="{C935AF94-71DC-5046-990E-5FE92D48E20D}"/>
              </a:ext>
            </a:extLst>
          </p:cNvPr>
          <p:cNvSpPr txBox="1">
            <a:spLocks/>
          </p:cNvSpPr>
          <p:nvPr/>
        </p:nvSpPr>
        <p:spPr>
          <a:xfrm>
            <a:off x="5410868" y="1371225"/>
            <a:ext cx="3733132" cy="88628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>
                    <a:lumMod val="9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云原生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?</a:t>
            </a:r>
          </a:p>
        </p:txBody>
      </p:sp>
      <p:sp>
        <p:nvSpPr>
          <p:cNvPr id="20" name="Freeform: Shape 28">
            <a:extLst>
              <a:ext uri="{FF2B5EF4-FFF2-40B4-BE49-F238E27FC236}">
                <a16:creationId xmlns:a16="http://schemas.microsoft.com/office/drawing/2014/main" id="{FC756557-75C9-7548-A631-8230CF763908}"/>
              </a:ext>
            </a:extLst>
          </p:cNvPr>
          <p:cNvSpPr/>
          <p:nvPr/>
        </p:nvSpPr>
        <p:spPr>
          <a:xfrm>
            <a:off x="1400577" y="616435"/>
            <a:ext cx="2887309" cy="1828390"/>
          </a:xfrm>
          <a:custGeom>
            <a:avLst/>
            <a:gdLst>
              <a:gd name="connsiteX0" fmla="*/ 1096099 w 2887309"/>
              <a:gd name="connsiteY0" fmla="*/ 0 h 1828390"/>
              <a:gd name="connsiteX1" fmla="*/ 1751675 w 2887309"/>
              <a:gd name="connsiteY1" fmla="*/ 434545 h 1828390"/>
              <a:gd name="connsiteX2" fmla="*/ 1784181 w 2887309"/>
              <a:gd name="connsiteY2" fmla="*/ 539262 h 1828390"/>
              <a:gd name="connsiteX3" fmla="*/ 1802580 w 2887309"/>
              <a:gd name="connsiteY3" fmla="*/ 516961 h 1828390"/>
              <a:gd name="connsiteX4" fmla="*/ 2020687 w 2887309"/>
              <a:gd name="connsiteY4" fmla="*/ 426619 h 1828390"/>
              <a:gd name="connsiteX5" fmla="*/ 2329136 w 2887309"/>
              <a:gd name="connsiteY5" fmla="*/ 735068 h 1828390"/>
              <a:gd name="connsiteX6" fmla="*/ 2323119 w 2887309"/>
              <a:gd name="connsiteY6" fmla="*/ 794762 h 1828390"/>
              <a:gd name="connsiteX7" fmla="*/ 2368768 w 2887309"/>
              <a:gd name="connsiteY7" fmla="*/ 791308 h 1828390"/>
              <a:gd name="connsiteX8" fmla="*/ 2887309 w 2887309"/>
              <a:gd name="connsiteY8" fmla="*/ 1309849 h 1828390"/>
              <a:gd name="connsiteX9" fmla="*/ 2473272 w 2887309"/>
              <a:gd name="connsiteY9" fmla="*/ 1817855 h 1828390"/>
              <a:gd name="connsiteX10" fmla="*/ 2379704 w 2887309"/>
              <a:gd name="connsiteY10" fmla="*/ 1827288 h 1828390"/>
              <a:gd name="connsiteX11" fmla="*/ 2379704 w 2887309"/>
              <a:gd name="connsiteY11" fmla="*/ 1828390 h 1828390"/>
              <a:gd name="connsiteX12" fmla="*/ 2368768 w 2887309"/>
              <a:gd name="connsiteY12" fmla="*/ 1828390 h 1828390"/>
              <a:gd name="connsiteX13" fmla="*/ 517301 w 2887309"/>
              <a:gd name="connsiteY13" fmla="*/ 1828390 h 1828390"/>
              <a:gd name="connsiteX14" fmla="*/ 517299 w 2887309"/>
              <a:gd name="connsiteY14" fmla="*/ 1828390 h 1828390"/>
              <a:gd name="connsiteX15" fmla="*/ 413047 w 2887309"/>
              <a:gd name="connsiteY15" fmla="*/ 1817881 h 1828390"/>
              <a:gd name="connsiteX16" fmla="*/ 0 w 2887309"/>
              <a:gd name="connsiteY16" fmla="*/ 1311089 h 1828390"/>
              <a:gd name="connsiteX17" fmla="*/ 315944 w 2887309"/>
              <a:gd name="connsiteY17" fmla="*/ 834440 h 1828390"/>
              <a:gd name="connsiteX18" fmla="*/ 394546 w 2887309"/>
              <a:gd name="connsiteY18" fmla="*/ 810041 h 1828390"/>
              <a:gd name="connsiteX19" fmla="*/ 384611 w 2887309"/>
              <a:gd name="connsiteY19" fmla="*/ 711488 h 1828390"/>
              <a:gd name="connsiteX20" fmla="*/ 1096099 w 2887309"/>
              <a:gd name="connsiteY20" fmla="*/ 0 h 1828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87309" h="1828390">
                <a:moveTo>
                  <a:pt x="1096099" y="0"/>
                </a:moveTo>
                <a:cubicBezTo>
                  <a:pt x="1390807" y="0"/>
                  <a:pt x="1643665" y="179181"/>
                  <a:pt x="1751675" y="434545"/>
                </a:cubicBezTo>
                <a:lnTo>
                  <a:pt x="1784181" y="539262"/>
                </a:lnTo>
                <a:lnTo>
                  <a:pt x="1802580" y="516961"/>
                </a:lnTo>
                <a:cubicBezTo>
                  <a:pt x="1858399" y="461143"/>
                  <a:pt x="1935511" y="426619"/>
                  <a:pt x="2020687" y="426619"/>
                </a:cubicBezTo>
                <a:cubicBezTo>
                  <a:pt x="2191039" y="426619"/>
                  <a:pt x="2329136" y="564716"/>
                  <a:pt x="2329136" y="735068"/>
                </a:cubicBezTo>
                <a:lnTo>
                  <a:pt x="2323119" y="794762"/>
                </a:lnTo>
                <a:lnTo>
                  <a:pt x="2368768" y="791308"/>
                </a:lnTo>
                <a:cubicBezTo>
                  <a:pt x="2655150" y="791308"/>
                  <a:pt x="2887309" y="1023467"/>
                  <a:pt x="2887309" y="1309849"/>
                </a:cubicBezTo>
                <a:cubicBezTo>
                  <a:pt x="2887309" y="1560433"/>
                  <a:pt x="2709562" y="1769503"/>
                  <a:pt x="2473272" y="1817855"/>
                </a:cubicBezTo>
                <a:lnTo>
                  <a:pt x="2379704" y="1827288"/>
                </a:lnTo>
                <a:lnTo>
                  <a:pt x="2379704" y="1828390"/>
                </a:lnTo>
                <a:lnTo>
                  <a:pt x="2368768" y="1828390"/>
                </a:lnTo>
                <a:lnTo>
                  <a:pt x="517301" y="1828390"/>
                </a:lnTo>
                <a:lnTo>
                  <a:pt x="517299" y="1828390"/>
                </a:lnTo>
                <a:lnTo>
                  <a:pt x="413047" y="1817881"/>
                </a:lnTo>
                <a:cubicBezTo>
                  <a:pt x="177322" y="1769644"/>
                  <a:pt x="0" y="1561074"/>
                  <a:pt x="0" y="1311089"/>
                </a:cubicBezTo>
                <a:cubicBezTo>
                  <a:pt x="0" y="1096816"/>
                  <a:pt x="130277" y="912971"/>
                  <a:pt x="315944" y="834440"/>
                </a:cubicBezTo>
                <a:lnTo>
                  <a:pt x="394546" y="810041"/>
                </a:lnTo>
                <a:lnTo>
                  <a:pt x="384611" y="711488"/>
                </a:lnTo>
                <a:cubicBezTo>
                  <a:pt x="384611" y="318544"/>
                  <a:pt x="703155" y="0"/>
                  <a:pt x="109609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2222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3707924-C5B6-2348-9A78-BA5E894DA298}"/>
              </a:ext>
            </a:extLst>
          </p:cNvPr>
          <p:cNvCxnSpPr>
            <a:cxnSpLocks/>
          </p:cNvCxnSpPr>
          <p:nvPr/>
        </p:nvCxnSpPr>
        <p:spPr>
          <a:xfrm flipH="1">
            <a:off x="1313703" y="1438257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ysClr val="window" lastClr="FFFFFF"/>
            </a:solidFill>
            <a:prstDash val="dash"/>
          </a:ln>
          <a:effectLst/>
        </p:spPr>
      </p:cxnSp>
      <p:sp>
        <p:nvSpPr>
          <p:cNvPr id="22" name="Oval 26">
            <a:extLst>
              <a:ext uri="{FF2B5EF4-FFF2-40B4-BE49-F238E27FC236}">
                <a16:creationId xmlns:a16="http://schemas.microsoft.com/office/drawing/2014/main" id="{6B6CC528-6477-EE43-961B-C9390F3EB3CD}"/>
              </a:ext>
            </a:extLst>
          </p:cNvPr>
          <p:cNvSpPr/>
          <p:nvPr/>
        </p:nvSpPr>
        <p:spPr>
          <a:xfrm>
            <a:off x="1089259" y="1438596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ysClr val="window" lastClr="FFFFFF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6E08F76-8FEC-E94E-AB97-79BB6BB8063E}"/>
              </a:ext>
            </a:extLst>
          </p:cNvPr>
          <p:cNvCxnSpPr>
            <a:cxnSpLocks/>
          </p:cNvCxnSpPr>
          <p:nvPr/>
        </p:nvCxnSpPr>
        <p:spPr>
          <a:xfrm flipH="1">
            <a:off x="1466104" y="2126590"/>
            <a:ext cx="2745678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B96CA35-B04F-D44A-B9A7-6C4541C382C5}"/>
              </a:ext>
            </a:extLst>
          </p:cNvPr>
          <p:cNvCxnSpPr>
            <a:cxnSpLocks/>
          </p:cNvCxnSpPr>
          <p:nvPr/>
        </p:nvCxnSpPr>
        <p:spPr>
          <a:xfrm flipH="1">
            <a:off x="3974454" y="1590758"/>
            <a:ext cx="970671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  <a:headEnd type="triangle" w="lg" len="med"/>
          </a:ln>
          <a:effectLst/>
        </p:spPr>
      </p:cxnSp>
      <p:sp>
        <p:nvSpPr>
          <p:cNvPr id="25" name="Oval 26">
            <a:extLst>
              <a:ext uri="{FF2B5EF4-FFF2-40B4-BE49-F238E27FC236}">
                <a16:creationId xmlns:a16="http://schemas.microsoft.com/office/drawing/2014/main" id="{1336F1E6-B1E4-FE47-A4B2-DE0018B91930}"/>
              </a:ext>
            </a:extLst>
          </p:cNvPr>
          <p:cNvSpPr/>
          <p:nvPr/>
        </p:nvSpPr>
        <p:spPr>
          <a:xfrm>
            <a:off x="1241659" y="1590996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chemeClr val="tx1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F297A83-70D8-2642-937D-EC9163DEB511}"/>
              </a:ext>
            </a:extLst>
          </p:cNvPr>
          <p:cNvCxnSpPr>
            <a:cxnSpLocks/>
          </p:cNvCxnSpPr>
          <p:nvPr/>
        </p:nvCxnSpPr>
        <p:spPr>
          <a:xfrm flipH="1">
            <a:off x="1466103" y="1590657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789AC38-B379-5C49-AF15-BA9AFB75A785}"/>
              </a:ext>
            </a:extLst>
          </p:cNvPr>
          <p:cNvSpPr txBox="1"/>
          <p:nvPr/>
        </p:nvSpPr>
        <p:spPr>
          <a:xfrm>
            <a:off x="942613" y="2486490"/>
            <a:ext cx="804915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000" b="1" dirty="0"/>
              <a:t>云原生架构充分利用以下优势</a:t>
            </a:r>
            <a:r>
              <a:rPr lang="en-US" sz="2000" b="1" dirty="0"/>
              <a:t>: </a:t>
            </a:r>
            <a:br>
              <a:rPr lang="en-US" sz="2000" b="1" dirty="0"/>
            </a:br>
            <a:r>
              <a:rPr lang="zh-CN" altLang="en-US" sz="1600" b="1" dirty="0"/>
              <a:t>按需付费、全球部署、弹性和更高级别的服务。</a:t>
            </a:r>
            <a:r>
              <a:rPr lang="en-US" sz="1600" dirty="0"/>
              <a:t> </a:t>
            </a:r>
          </a:p>
          <a:p>
            <a:pPr lvl="0"/>
            <a:endParaRPr lang="en-US" sz="1600" i="1" u="sng" dirty="0"/>
          </a:p>
          <a:p>
            <a:r>
              <a:rPr lang="zh-CN" altLang="en-US" sz="1600" dirty="0"/>
              <a:t>极大地提高了开发人员的生产率、业务敏捷性、可扩展性、可用性、利用率和成本节省。</a:t>
            </a:r>
            <a:endParaRPr lang="en-US" sz="1600" dirty="0"/>
          </a:p>
          <a:p>
            <a:endParaRPr lang="en-US" i="1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365AF5-363F-9E46-A129-3CB84532334E}"/>
              </a:ext>
            </a:extLst>
          </p:cNvPr>
          <p:cNvSpPr txBox="1"/>
          <p:nvPr/>
        </p:nvSpPr>
        <p:spPr>
          <a:xfrm>
            <a:off x="979054" y="3730308"/>
            <a:ext cx="718589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Adrian Cockcroft</a:t>
            </a:r>
          </a:p>
          <a:p>
            <a:r>
              <a:rPr lang="en-US" dirty="0"/>
              <a:t>CNCF</a:t>
            </a:r>
            <a:r>
              <a:rPr lang="zh-CN" altLang="en-US" dirty="0"/>
              <a:t>董事会成员</a:t>
            </a:r>
          </a:p>
          <a:p>
            <a:r>
              <a:rPr lang="en-US" dirty="0"/>
              <a:t>AWS</a:t>
            </a:r>
            <a:r>
              <a:rPr lang="zh-CN" altLang="en-US" dirty="0"/>
              <a:t>云架构副总裁</a:t>
            </a:r>
          </a:p>
          <a:p>
            <a:r>
              <a:rPr lang="en-US" dirty="0"/>
              <a:t>Netflix</a:t>
            </a:r>
            <a:r>
              <a:rPr lang="zh-CN" altLang="en-US" dirty="0"/>
              <a:t>前云架构师</a:t>
            </a:r>
            <a:endParaRPr lang="en-US" i="1" u="sng" dirty="0"/>
          </a:p>
          <a:p>
            <a:r>
              <a:rPr lang="en-US" sz="1200" dirty="0"/>
              <a:t>https://</a:t>
            </a:r>
            <a:r>
              <a:rPr lang="en-US" sz="1200" dirty="0" err="1"/>
              <a:t>medium.com</a:t>
            </a:r>
            <a:r>
              <a:rPr lang="en-US" sz="1200" dirty="0"/>
              <a:t>/@</a:t>
            </a:r>
            <a:r>
              <a:rPr lang="en-US" sz="1200" dirty="0" err="1"/>
              <a:t>adrianco</a:t>
            </a:r>
            <a:r>
              <a:rPr lang="en-US" sz="1200" dirty="0"/>
              <a:t>/cloud-native-computing-5f0f41a982bf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074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2222E-6 4.19753E-6 L 0.0368 4.19753E-6 " pathEditMode="relative" rAng="0" ptsTypes="AA">
                                      <p:cBhvr>
                                        <p:cTn id="12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0" y="204370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 b="1" dirty="0" err="1"/>
              <a:t>云原生原则</a:t>
            </a:r>
            <a:endParaRPr lang="zh-CN" altLang="en-US" sz="2800" b="1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30253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Title 8">
            <a:extLst>
              <a:ext uri="{FF2B5EF4-FFF2-40B4-BE49-F238E27FC236}">
                <a16:creationId xmlns:a16="http://schemas.microsoft.com/office/drawing/2014/main" id="{C935AF94-71DC-5046-990E-5FE92D48E20D}"/>
              </a:ext>
            </a:extLst>
          </p:cNvPr>
          <p:cNvSpPr txBox="1">
            <a:spLocks/>
          </p:cNvSpPr>
          <p:nvPr/>
        </p:nvSpPr>
        <p:spPr>
          <a:xfrm>
            <a:off x="5410868" y="1371225"/>
            <a:ext cx="3733132" cy="88628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>
                    <a:lumMod val="9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云原生</a:t>
            </a:r>
            <a:r>
              <a:rPr lang="en-US" noProof="0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原则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Freeform: Shape 28">
            <a:extLst>
              <a:ext uri="{FF2B5EF4-FFF2-40B4-BE49-F238E27FC236}">
                <a16:creationId xmlns:a16="http://schemas.microsoft.com/office/drawing/2014/main" id="{FC756557-75C9-7548-A631-8230CF763908}"/>
              </a:ext>
            </a:extLst>
          </p:cNvPr>
          <p:cNvSpPr/>
          <p:nvPr/>
        </p:nvSpPr>
        <p:spPr>
          <a:xfrm>
            <a:off x="1400577" y="616435"/>
            <a:ext cx="2887309" cy="1828390"/>
          </a:xfrm>
          <a:custGeom>
            <a:avLst/>
            <a:gdLst>
              <a:gd name="connsiteX0" fmla="*/ 1096099 w 2887309"/>
              <a:gd name="connsiteY0" fmla="*/ 0 h 1828390"/>
              <a:gd name="connsiteX1" fmla="*/ 1751675 w 2887309"/>
              <a:gd name="connsiteY1" fmla="*/ 434545 h 1828390"/>
              <a:gd name="connsiteX2" fmla="*/ 1784181 w 2887309"/>
              <a:gd name="connsiteY2" fmla="*/ 539262 h 1828390"/>
              <a:gd name="connsiteX3" fmla="*/ 1802580 w 2887309"/>
              <a:gd name="connsiteY3" fmla="*/ 516961 h 1828390"/>
              <a:gd name="connsiteX4" fmla="*/ 2020687 w 2887309"/>
              <a:gd name="connsiteY4" fmla="*/ 426619 h 1828390"/>
              <a:gd name="connsiteX5" fmla="*/ 2329136 w 2887309"/>
              <a:gd name="connsiteY5" fmla="*/ 735068 h 1828390"/>
              <a:gd name="connsiteX6" fmla="*/ 2323119 w 2887309"/>
              <a:gd name="connsiteY6" fmla="*/ 794762 h 1828390"/>
              <a:gd name="connsiteX7" fmla="*/ 2368768 w 2887309"/>
              <a:gd name="connsiteY7" fmla="*/ 791308 h 1828390"/>
              <a:gd name="connsiteX8" fmla="*/ 2887309 w 2887309"/>
              <a:gd name="connsiteY8" fmla="*/ 1309849 h 1828390"/>
              <a:gd name="connsiteX9" fmla="*/ 2473272 w 2887309"/>
              <a:gd name="connsiteY9" fmla="*/ 1817855 h 1828390"/>
              <a:gd name="connsiteX10" fmla="*/ 2379704 w 2887309"/>
              <a:gd name="connsiteY10" fmla="*/ 1827288 h 1828390"/>
              <a:gd name="connsiteX11" fmla="*/ 2379704 w 2887309"/>
              <a:gd name="connsiteY11" fmla="*/ 1828390 h 1828390"/>
              <a:gd name="connsiteX12" fmla="*/ 2368768 w 2887309"/>
              <a:gd name="connsiteY12" fmla="*/ 1828390 h 1828390"/>
              <a:gd name="connsiteX13" fmla="*/ 517301 w 2887309"/>
              <a:gd name="connsiteY13" fmla="*/ 1828390 h 1828390"/>
              <a:gd name="connsiteX14" fmla="*/ 517299 w 2887309"/>
              <a:gd name="connsiteY14" fmla="*/ 1828390 h 1828390"/>
              <a:gd name="connsiteX15" fmla="*/ 413047 w 2887309"/>
              <a:gd name="connsiteY15" fmla="*/ 1817881 h 1828390"/>
              <a:gd name="connsiteX16" fmla="*/ 0 w 2887309"/>
              <a:gd name="connsiteY16" fmla="*/ 1311089 h 1828390"/>
              <a:gd name="connsiteX17" fmla="*/ 315944 w 2887309"/>
              <a:gd name="connsiteY17" fmla="*/ 834440 h 1828390"/>
              <a:gd name="connsiteX18" fmla="*/ 394546 w 2887309"/>
              <a:gd name="connsiteY18" fmla="*/ 810041 h 1828390"/>
              <a:gd name="connsiteX19" fmla="*/ 384611 w 2887309"/>
              <a:gd name="connsiteY19" fmla="*/ 711488 h 1828390"/>
              <a:gd name="connsiteX20" fmla="*/ 1096099 w 2887309"/>
              <a:gd name="connsiteY20" fmla="*/ 0 h 1828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87309" h="1828390">
                <a:moveTo>
                  <a:pt x="1096099" y="0"/>
                </a:moveTo>
                <a:cubicBezTo>
                  <a:pt x="1390807" y="0"/>
                  <a:pt x="1643665" y="179181"/>
                  <a:pt x="1751675" y="434545"/>
                </a:cubicBezTo>
                <a:lnTo>
                  <a:pt x="1784181" y="539262"/>
                </a:lnTo>
                <a:lnTo>
                  <a:pt x="1802580" y="516961"/>
                </a:lnTo>
                <a:cubicBezTo>
                  <a:pt x="1858399" y="461143"/>
                  <a:pt x="1935511" y="426619"/>
                  <a:pt x="2020687" y="426619"/>
                </a:cubicBezTo>
                <a:cubicBezTo>
                  <a:pt x="2191039" y="426619"/>
                  <a:pt x="2329136" y="564716"/>
                  <a:pt x="2329136" y="735068"/>
                </a:cubicBezTo>
                <a:lnTo>
                  <a:pt x="2323119" y="794762"/>
                </a:lnTo>
                <a:lnTo>
                  <a:pt x="2368768" y="791308"/>
                </a:lnTo>
                <a:cubicBezTo>
                  <a:pt x="2655150" y="791308"/>
                  <a:pt x="2887309" y="1023467"/>
                  <a:pt x="2887309" y="1309849"/>
                </a:cubicBezTo>
                <a:cubicBezTo>
                  <a:pt x="2887309" y="1560433"/>
                  <a:pt x="2709562" y="1769503"/>
                  <a:pt x="2473272" y="1817855"/>
                </a:cubicBezTo>
                <a:lnTo>
                  <a:pt x="2379704" y="1827288"/>
                </a:lnTo>
                <a:lnTo>
                  <a:pt x="2379704" y="1828390"/>
                </a:lnTo>
                <a:lnTo>
                  <a:pt x="2368768" y="1828390"/>
                </a:lnTo>
                <a:lnTo>
                  <a:pt x="517301" y="1828390"/>
                </a:lnTo>
                <a:lnTo>
                  <a:pt x="517299" y="1828390"/>
                </a:lnTo>
                <a:lnTo>
                  <a:pt x="413047" y="1817881"/>
                </a:lnTo>
                <a:cubicBezTo>
                  <a:pt x="177322" y="1769644"/>
                  <a:pt x="0" y="1561074"/>
                  <a:pt x="0" y="1311089"/>
                </a:cubicBezTo>
                <a:cubicBezTo>
                  <a:pt x="0" y="1096816"/>
                  <a:pt x="130277" y="912971"/>
                  <a:pt x="315944" y="834440"/>
                </a:cubicBezTo>
                <a:lnTo>
                  <a:pt x="394546" y="810041"/>
                </a:lnTo>
                <a:lnTo>
                  <a:pt x="384611" y="711488"/>
                </a:lnTo>
                <a:cubicBezTo>
                  <a:pt x="384611" y="318544"/>
                  <a:pt x="703155" y="0"/>
                  <a:pt x="109609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2222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3707924-C5B6-2348-9A78-BA5E894DA298}"/>
              </a:ext>
            </a:extLst>
          </p:cNvPr>
          <p:cNvCxnSpPr>
            <a:cxnSpLocks/>
          </p:cNvCxnSpPr>
          <p:nvPr/>
        </p:nvCxnSpPr>
        <p:spPr>
          <a:xfrm flipH="1">
            <a:off x="1313703" y="1438257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ysClr val="window" lastClr="FFFFFF"/>
            </a:solidFill>
            <a:prstDash val="dash"/>
          </a:ln>
          <a:effectLst/>
        </p:spPr>
      </p:cxnSp>
      <p:sp>
        <p:nvSpPr>
          <p:cNvPr id="22" name="Oval 26">
            <a:extLst>
              <a:ext uri="{FF2B5EF4-FFF2-40B4-BE49-F238E27FC236}">
                <a16:creationId xmlns:a16="http://schemas.microsoft.com/office/drawing/2014/main" id="{6B6CC528-6477-EE43-961B-C9390F3EB3CD}"/>
              </a:ext>
            </a:extLst>
          </p:cNvPr>
          <p:cNvSpPr/>
          <p:nvPr/>
        </p:nvSpPr>
        <p:spPr>
          <a:xfrm>
            <a:off x="1089259" y="1438596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ysClr val="window" lastClr="FFFFFF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6E08F76-8FEC-E94E-AB97-79BB6BB8063E}"/>
              </a:ext>
            </a:extLst>
          </p:cNvPr>
          <p:cNvCxnSpPr>
            <a:cxnSpLocks/>
          </p:cNvCxnSpPr>
          <p:nvPr/>
        </p:nvCxnSpPr>
        <p:spPr>
          <a:xfrm flipH="1">
            <a:off x="1466104" y="2126590"/>
            <a:ext cx="2745678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B96CA35-B04F-D44A-B9A7-6C4541C382C5}"/>
              </a:ext>
            </a:extLst>
          </p:cNvPr>
          <p:cNvCxnSpPr>
            <a:cxnSpLocks/>
          </p:cNvCxnSpPr>
          <p:nvPr/>
        </p:nvCxnSpPr>
        <p:spPr>
          <a:xfrm flipH="1">
            <a:off x="3974454" y="1590758"/>
            <a:ext cx="970671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  <a:headEnd type="triangle" w="lg" len="med"/>
          </a:ln>
          <a:effectLst/>
        </p:spPr>
      </p:cxnSp>
      <p:sp>
        <p:nvSpPr>
          <p:cNvPr id="25" name="Oval 26">
            <a:extLst>
              <a:ext uri="{FF2B5EF4-FFF2-40B4-BE49-F238E27FC236}">
                <a16:creationId xmlns:a16="http://schemas.microsoft.com/office/drawing/2014/main" id="{1336F1E6-B1E4-FE47-A4B2-DE0018B91930}"/>
              </a:ext>
            </a:extLst>
          </p:cNvPr>
          <p:cNvSpPr/>
          <p:nvPr/>
        </p:nvSpPr>
        <p:spPr>
          <a:xfrm>
            <a:off x="1241659" y="1590996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chemeClr val="tx1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F297A83-70D8-2642-937D-EC9163DEB511}"/>
              </a:ext>
            </a:extLst>
          </p:cNvPr>
          <p:cNvCxnSpPr>
            <a:cxnSpLocks/>
          </p:cNvCxnSpPr>
          <p:nvPr/>
        </p:nvCxnSpPr>
        <p:spPr>
          <a:xfrm flipH="1">
            <a:off x="1466103" y="1590657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F347F1A-9ABB-7C41-82E2-240666DF9B94}"/>
              </a:ext>
            </a:extLst>
          </p:cNvPr>
          <p:cNvSpPr txBox="1"/>
          <p:nvPr/>
        </p:nvSpPr>
        <p:spPr>
          <a:xfrm>
            <a:off x="2964561" y="2444825"/>
            <a:ext cx="5596624" cy="2210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 err="1">
                <a:cs typeface="Arial"/>
              </a:rPr>
              <a:t>按需使用和先用后付费</a:t>
            </a:r>
            <a:endParaRPr lang="en-US" sz="1600" dirty="0">
              <a:cs typeface="Arial"/>
            </a:endParaRPr>
          </a:p>
          <a:p>
            <a:pPr marL="342900" indent="-342900"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cs typeface="Arial"/>
              </a:rPr>
              <a:t>7x24</a:t>
            </a:r>
            <a:r>
              <a:rPr lang="zh-CN" altLang="en-US" sz="1600" dirty="0">
                <a:cs typeface="Arial"/>
              </a:rPr>
              <a:t> </a:t>
            </a:r>
            <a:r>
              <a:rPr lang="en-US" sz="1600" dirty="0" err="1">
                <a:cs typeface="Arial"/>
              </a:rPr>
              <a:t>自服务平台</a:t>
            </a:r>
            <a:endParaRPr lang="en-US" sz="1600" dirty="0">
              <a:cs typeface="Arial"/>
            </a:endParaRPr>
          </a:p>
          <a:p>
            <a:pPr marL="342900" indent="-342900"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 err="1">
                <a:cs typeface="Arial"/>
              </a:rPr>
              <a:t>全球化扩张能力</a:t>
            </a:r>
            <a:endParaRPr lang="en-US" sz="1600" dirty="0">
              <a:cs typeface="Arial"/>
            </a:endParaRPr>
          </a:p>
          <a:p>
            <a:pPr marL="342900" indent="-342900"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 err="1">
                <a:cs typeface="Arial"/>
              </a:rPr>
              <a:t>多可用区和多区域高可用能力</a:t>
            </a:r>
            <a:endParaRPr lang="en-US" sz="1600" dirty="0">
              <a:cs typeface="Arial"/>
            </a:endParaRPr>
          </a:p>
          <a:p>
            <a:pPr marL="342900" indent="-342900"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 err="1">
                <a:cs typeface="Arial"/>
              </a:rPr>
              <a:t>高利用率</a:t>
            </a:r>
            <a:r>
              <a:rPr lang="en-US" sz="1600" dirty="0">
                <a:cs typeface="Arial"/>
              </a:rPr>
              <a:t>—</a:t>
            </a:r>
            <a:r>
              <a:rPr lang="en-US" sz="1600" dirty="0" err="1">
                <a:cs typeface="Arial"/>
              </a:rPr>
              <a:t>关闭闲置资源</a:t>
            </a:r>
            <a:endParaRPr lang="en-US" sz="1600" dirty="0">
              <a:cs typeface="Arial"/>
            </a:endParaRPr>
          </a:p>
          <a:p>
            <a:pPr marL="342900" indent="-342900"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 err="1">
                <a:cs typeface="Arial"/>
              </a:rPr>
              <a:t>不可变应用部署</a:t>
            </a:r>
            <a:endParaRPr lang="en-US" sz="16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56190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2222E-6 4.19753E-6 L 0.0368 4.19753E-6 " pathEditMode="relative" rAng="0" ptsTypes="AA">
                                      <p:cBhvr>
                                        <p:cTn id="12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1.23457E-7 L 3.88889E-6 0.04352 " pathEditMode="relative" rAng="0" ptsTypes="AA">
                                      <p:cBhvr>
                                        <p:cTn id="17" dur="500" spd="-100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3.88889E-6 -1.23457E-7 L 3.88889E-6 0.04352 " pathEditMode="relative" rAng="0" ptsTypes="AA">
                                      <p:cBhvr>
                                        <p:cTn id="22" dur="500" spd="-100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88889E-6 -1.23457E-7 L 3.88889E-6 0.04352 " pathEditMode="relative" rAng="0" ptsTypes="AA">
                                      <p:cBhvr>
                                        <p:cTn id="27" dur="500" spd="-100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3.88889E-6 -1.23457E-7 L 3.88889E-6 0.04352 " pathEditMode="relative" rAng="0" ptsTypes="AA">
                                      <p:cBhvr>
                                        <p:cTn id="32" dur="500" spd="-100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3.88889E-6 -1.23457E-7 L 3.88889E-6 0.04352 " pathEditMode="relative" rAng="0" ptsTypes="AA">
                                      <p:cBhvr>
                                        <p:cTn id="37" dur="500" spd="-100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88889E-6 -1.23457E-7 L 3.88889E-6 0.04352 " pathEditMode="relative" rAng="0" ptsTypes="AA">
                                      <p:cBhvr>
                                        <p:cTn id="42" dur="500" spd="-1000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14" grpId="0" uiExpand="1" build="p"/>
      <p:bldP spid="14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112C46-500F-864C-9FBA-0FA3833F3A5B}"/>
              </a:ext>
            </a:extLst>
          </p:cNvPr>
          <p:cNvSpPr txBox="1"/>
          <p:nvPr/>
        </p:nvSpPr>
        <p:spPr>
          <a:xfrm>
            <a:off x="420960" y="204370"/>
            <a:ext cx="909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 b="1" dirty="0" err="1"/>
              <a:t>云原生方法</a:t>
            </a:r>
            <a:endParaRPr lang="zh-CN" altLang="en-US" sz="2800" b="1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D7A65C-AC61-6B43-9B06-10C798D01266}"/>
              </a:ext>
            </a:extLst>
          </p:cNvPr>
          <p:cNvSpPr/>
          <p:nvPr/>
        </p:nvSpPr>
        <p:spPr>
          <a:xfrm rot="5400000">
            <a:off x="-24854" y="282970"/>
            <a:ext cx="358321" cy="308610"/>
          </a:xfrm>
          <a:prstGeom prst="rect">
            <a:avLst/>
          </a:prstGeom>
          <a:solidFill>
            <a:srgbClr val="878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Title 8">
            <a:extLst>
              <a:ext uri="{FF2B5EF4-FFF2-40B4-BE49-F238E27FC236}">
                <a16:creationId xmlns:a16="http://schemas.microsoft.com/office/drawing/2014/main" id="{C935AF94-71DC-5046-990E-5FE92D48E20D}"/>
              </a:ext>
            </a:extLst>
          </p:cNvPr>
          <p:cNvSpPr txBox="1">
            <a:spLocks/>
          </p:cNvSpPr>
          <p:nvPr/>
        </p:nvSpPr>
        <p:spPr>
          <a:xfrm>
            <a:off x="5410868" y="1371225"/>
            <a:ext cx="3733132" cy="88628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>
                    <a:lumMod val="95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云原生</a:t>
            </a:r>
            <a:r>
              <a:rPr lang="en-US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方法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Freeform: Shape 28">
            <a:extLst>
              <a:ext uri="{FF2B5EF4-FFF2-40B4-BE49-F238E27FC236}">
                <a16:creationId xmlns:a16="http://schemas.microsoft.com/office/drawing/2014/main" id="{FC756557-75C9-7548-A631-8230CF763908}"/>
              </a:ext>
            </a:extLst>
          </p:cNvPr>
          <p:cNvSpPr/>
          <p:nvPr/>
        </p:nvSpPr>
        <p:spPr>
          <a:xfrm>
            <a:off x="1400577" y="616435"/>
            <a:ext cx="2887309" cy="1828390"/>
          </a:xfrm>
          <a:custGeom>
            <a:avLst/>
            <a:gdLst>
              <a:gd name="connsiteX0" fmla="*/ 1096099 w 2887309"/>
              <a:gd name="connsiteY0" fmla="*/ 0 h 1828390"/>
              <a:gd name="connsiteX1" fmla="*/ 1751675 w 2887309"/>
              <a:gd name="connsiteY1" fmla="*/ 434545 h 1828390"/>
              <a:gd name="connsiteX2" fmla="*/ 1784181 w 2887309"/>
              <a:gd name="connsiteY2" fmla="*/ 539262 h 1828390"/>
              <a:gd name="connsiteX3" fmla="*/ 1802580 w 2887309"/>
              <a:gd name="connsiteY3" fmla="*/ 516961 h 1828390"/>
              <a:gd name="connsiteX4" fmla="*/ 2020687 w 2887309"/>
              <a:gd name="connsiteY4" fmla="*/ 426619 h 1828390"/>
              <a:gd name="connsiteX5" fmla="*/ 2329136 w 2887309"/>
              <a:gd name="connsiteY5" fmla="*/ 735068 h 1828390"/>
              <a:gd name="connsiteX6" fmla="*/ 2323119 w 2887309"/>
              <a:gd name="connsiteY6" fmla="*/ 794762 h 1828390"/>
              <a:gd name="connsiteX7" fmla="*/ 2368768 w 2887309"/>
              <a:gd name="connsiteY7" fmla="*/ 791308 h 1828390"/>
              <a:gd name="connsiteX8" fmla="*/ 2887309 w 2887309"/>
              <a:gd name="connsiteY8" fmla="*/ 1309849 h 1828390"/>
              <a:gd name="connsiteX9" fmla="*/ 2473272 w 2887309"/>
              <a:gd name="connsiteY9" fmla="*/ 1817855 h 1828390"/>
              <a:gd name="connsiteX10" fmla="*/ 2379704 w 2887309"/>
              <a:gd name="connsiteY10" fmla="*/ 1827288 h 1828390"/>
              <a:gd name="connsiteX11" fmla="*/ 2379704 w 2887309"/>
              <a:gd name="connsiteY11" fmla="*/ 1828390 h 1828390"/>
              <a:gd name="connsiteX12" fmla="*/ 2368768 w 2887309"/>
              <a:gd name="connsiteY12" fmla="*/ 1828390 h 1828390"/>
              <a:gd name="connsiteX13" fmla="*/ 517301 w 2887309"/>
              <a:gd name="connsiteY13" fmla="*/ 1828390 h 1828390"/>
              <a:gd name="connsiteX14" fmla="*/ 517299 w 2887309"/>
              <a:gd name="connsiteY14" fmla="*/ 1828390 h 1828390"/>
              <a:gd name="connsiteX15" fmla="*/ 413047 w 2887309"/>
              <a:gd name="connsiteY15" fmla="*/ 1817881 h 1828390"/>
              <a:gd name="connsiteX16" fmla="*/ 0 w 2887309"/>
              <a:gd name="connsiteY16" fmla="*/ 1311089 h 1828390"/>
              <a:gd name="connsiteX17" fmla="*/ 315944 w 2887309"/>
              <a:gd name="connsiteY17" fmla="*/ 834440 h 1828390"/>
              <a:gd name="connsiteX18" fmla="*/ 394546 w 2887309"/>
              <a:gd name="connsiteY18" fmla="*/ 810041 h 1828390"/>
              <a:gd name="connsiteX19" fmla="*/ 384611 w 2887309"/>
              <a:gd name="connsiteY19" fmla="*/ 711488 h 1828390"/>
              <a:gd name="connsiteX20" fmla="*/ 1096099 w 2887309"/>
              <a:gd name="connsiteY20" fmla="*/ 0 h 1828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87309" h="1828390">
                <a:moveTo>
                  <a:pt x="1096099" y="0"/>
                </a:moveTo>
                <a:cubicBezTo>
                  <a:pt x="1390807" y="0"/>
                  <a:pt x="1643665" y="179181"/>
                  <a:pt x="1751675" y="434545"/>
                </a:cubicBezTo>
                <a:lnTo>
                  <a:pt x="1784181" y="539262"/>
                </a:lnTo>
                <a:lnTo>
                  <a:pt x="1802580" y="516961"/>
                </a:lnTo>
                <a:cubicBezTo>
                  <a:pt x="1858399" y="461143"/>
                  <a:pt x="1935511" y="426619"/>
                  <a:pt x="2020687" y="426619"/>
                </a:cubicBezTo>
                <a:cubicBezTo>
                  <a:pt x="2191039" y="426619"/>
                  <a:pt x="2329136" y="564716"/>
                  <a:pt x="2329136" y="735068"/>
                </a:cubicBezTo>
                <a:lnTo>
                  <a:pt x="2323119" y="794762"/>
                </a:lnTo>
                <a:lnTo>
                  <a:pt x="2368768" y="791308"/>
                </a:lnTo>
                <a:cubicBezTo>
                  <a:pt x="2655150" y="791308"/>
                  <a:pt x="2887309" y="1023467"/>
                  <a:pt x="2887309" y="1309849"/>
                </a:cubicBezTo>
                <a:cubicBezTo>
                  <a:pt x="2887309" y="1560433"/>
                  <a:pt x="2709562" y="1769503"/>
                  <a:pt x="2473272" y="1817855"/>
                </a:cubicBezTo>
                <a:lnTo>
                  <a:pt x="2379704" y="1827288"/>
                </a:lnTo>
                <a:lnTo>
                  <a:pt x="2379704" y="1828390"/>
                </a:lnTo>
                <a:lnTo>
                  <a:pt x="2368768" y="1828390"/>
                </a:lnTo>
                <a:lnTo>
                  <a:pt x="517301" y="1828390"/>
                </a:lnTo>
                <a:lnTo>
                  <a:pt x="517299" y="1828390"/>
                </a:lnTo>
                <a:lnTo>
                  <a:pt x="413047" y="1817881"/>
                </a:lnTo>
                <a:cubicBezTo>
                  <a:pt x="177322" y="1769644"/>
                  <a:pt x="0" y="1561074"/>
                  <a:pt x="0" y="1311089"/>
                </a:cubicBezTo>
                <a:cubicBezTo>
                  <a:pt x="0" y="1096816"/>
                  <a:pt x="130277" y="912971"/>
                  <a:pt x="315944" y="834440"/>
                </a:cubicBezTo>
                <a:lnTo>
                  <a:pt x="394546" y="810041"/>
                </a:lnTo>
                <a:lnTo>
                  <a:pt x="384611" y="711488"/>
                </a:lnTo>
                <a:cubicBezTo>
                  <a:pt x="384611" y="318544"/>
                  <a:pt x="703155" y="0"/>
                  <a:pt x="109609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2222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3707924-C5B6-2348-9A78-BA5E894DA298}"/>
              </a:ext>
            </a:extLst>
          </p:cNvPr>
          <p:cNvCxnSpPr>
            <a:cxnSpLocks/>
          </p:cNvCxnSpPr>
          <p:nvPr/>
        </p:nvCxnSpPr>
        <p:spPr>
          <a:xfrm flipH="1">
            <a:off x="1313703" y="1438257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ysClr val="window" lastClr="FFFFFF"/>
            </a:solidFill>
            <a:prstDash val="dash"/>
          </a:ln>
          <a:effectLst/>
        </p:spPr>
      </p:cxnSp>
      <p:sp>
        <p:nvSpPr>
          <p:cNvPr id="22" name="Oval 26">
            <a:extLst>
              <a:ext uri="{FF2B5EF4-FFF2-40B4-BE49-F238E27FC236}">
                <a16:creationId xmlns:a16="http://schemas.microsoft.com/office/drawing/2014/main" id="{6B6CC528-6477-EE43-961B-C9390F3EB3CD}"/>
              </a:ext>
            </a:extLst>
          </p:cNvPr>
          <p:cNvSpPr/>
          <p:nvPr/>
        </p:nvSpPr>
        <p:spPr>
          <a:xfrm>
            <a:off x="1089259" y="1438596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ysClr val="window" lastClr="FFFFFF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6E08F76-8FEC-E94E-AB97-79BB6BB8063E}"/>
              </a:ext>
            </a:extLst>
          </p:cNvPr>
          <p:cNvCxnSpPr>
            <a:cxnSpLocks/>
          </p:cNvCxnSpPr>
          <p:nvPr/>
        </p:nvCxnSpPr>
        <p:spPr>
          <a:xfrm flipH="1">
            <a:off x="1466104" y="2126590"/>
            <a:ext cx="2745678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B96CA35-B04F-D44A-B9A7-6C4541C382C5}"/>
              </a:ext>
            </a:extLst>
          </p:cNvPr>
          <p:cNvCxnSpPr>
            <a:cxnSpLocks/>
          </p:cNvCxnSpPr>
          <p:nvPr/>
        </p:nvCxnSpPr>
        <p:spPr>
          <a:xfrm flipH="1">
            <a:off x="3974454" y="1590758"/>
            <a:ext cx="970671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  <a:headEnd type="triangle" w="lg" len="med"/>
          </a:ln>
          <a:effectLst/>
        </p:spPr>
      </p:cxnSp>
      <p:sp>
        <p:nvSpPr>
          <p:cNvPr id="25" name="Oval 26">
            <a:extLst>
              <a:ext uri="{FF2B5EF4-FFF2-40B4-BE49-F238E27FC236}">
                <a16:creationId xmlns:a16="http://schemas.microsoft.com/office/drawing/2014/main" id="{1336F1E6-B1E4-FE47-A4B2-DE0018B91930}"/>
              </a:ext>
            </a:extLst>
          </p:cNvPr>
          <p:cNvSpPr/>
          <p:nvPr/>
        </p:nvSpPr>
        <p:spPr>
          <a:xfrm>
            <a:off x="1241659" y="1590996"/>
            <a:ext cx="267797" cy="535594"/>
          </a:xfrm>
          <a:custGeom>
            <a:avLst/>
            <a:gdLst>
              <a:gd name="connsiteX0" fmla="*/ 0 w 684166"/>
              <a:gd name="connsiteY0" fmla="*/ 342083 h 684166"/>
              <a:gd name="connsiteX1" fmla="*/ 342083 w 684166"/>
              <a:gd name="connsiteY1" fmla="*/ 0 h 684166"/>
              <a:gd name="connsiteX2" fmla="*/ 684166 w 684166"/>
              <a:gd name="connsiteY2" fmla="*/ 342083 h 684166"/>
              <a:gd name="connsiteX3" fmla="*/ 342083 w 684166"/>
              <a:gd name="connsiteY3" fmla="*/ 684166 h 684166"/>
              <a:gd name="connsiteX4" fmla="*/ 0 w 684166"/>
              <a:gd name="connsiteY4" fmla="*/ 342083 h 684166"/>
              <a:gd name="connsiteX0" fmla="*/ 684166 w 775606"/>
              <a:gd name="connsiteY0" fmla="*/ 342083 h 684166"/>
              <a:gd name="connsiteX1" fmla="*/ 342083 w 775606"/>
              <a:gd name="connsiteY1" fmla="*/ 684166 h 684166"/>
              <a:gd name="connsiteX2" fmla="*/ 0 w 775606"/>
              <a:gd name="connsiteY2" fmla="*/ 342083 h 684166"/>
              <a:gd name="connsiteX3" fmla="*/ 342083 w 775606"/>
              <a:gd name="connsiteY3" fmla="*/ 0 h 684166"/>
              <a:gd name="connsiteX4" fmla="*/ 775606 w 775606"/>
              <a:gd name="connsiteY4" fmla="*/ 433523 h 684166"/>
              <a:gd name="connsiteX0" fmla="*/ 684166 w 684166"/>
              <a:gd name="connsiteY0" fmla="*/ 342083 h 684166"/>
              <a:gd name="connsiteX1" fmla="*/ 342083 w 684166"/>
              <a:gd name="connsiteY1" fmla="*/ 684166 h 684166"/>
              <a:gd name="connsiteX2" fmla="*/ 0 w 684166"/>
              <a:gd name="connsiteY2" fmla="*/ 342083 h 684166"/>
              <a:gd name="connsiteX3" fmla="*/ 342083 w 684166"/>
              <a:gd name="connsiteY3" fmla="*/ 0 h 684166"/>
              <a:gd name="connsiteX0" fmla="*/ 342083 w 342083"/>
              <a:gd name="connsiteY0" fmla="*/ 684166 h 684166"/>
              <a:gd name="connsiteX1" fmla="*/ 0 w 342083"/>
              <a:gd name="connsiteY1" fmla="*/ 342083 h 684166"/>
              <a:gd name="connsiteX2" fmla="*/ 342083 w 342083"/>
              <a:gd name="connsiteY2" fmla="*/ 0 h 68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83" h="684166">
                <a:moveTo>
                  <a:pt x="342083" y="684166"/>
                </a:moveTo>
                <a:cubicBezTo>
                  <a:pt x="153156" y="684166"/>
                  <a:pt x="0" y="531010"/>
                  <a:pt x="0" y="342083"/>
                </a:cubicBezTo>
                <a:cubicBezTo>
                  <a:pt x="0" y="153156"/>
                  <a:pt x="153156" y="0"/>
                  <a:pt x="342083" y="0"/>
                </a:cubicBezTo>
              </a:path>
            </a:pathLst>
          </a:custGeom>
          <a:noFill/>
          <a:ln w="22225" cap="flat" cmpd="sng" algn="ctr">
            <a:solidFill>
              <a:schemeClr val="tx1"/>
            </a:solidFill>
            <a:prstDash val="dash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F297A83-70D8-2642-937D-EC9163DEB511}"/>
              </a:ext>
            </a:extLst>
          </p:cNvPr>
          <p:cNvCxnSpPr>
            <a:cxnSpLocks/>
          </p:cNvCxnSpPr>
          <p:nvPr/>
        </p:nvCxnSpPr>
        <p:spPr>
          <a:xfrm flipH="1">
            <a:off x="1466103" y="1590657"/>
            <a:ext cx="461309" cy="0"/>
          </a:xfrm>
          <a:prstGeom prst="line">
            <a:avLst/>
          </a:prstGeom>
          <a:solidFill>
            <a:sysClr val="window" lastClr="FFFFFF">
              <a:alpha val="20000"/>
            </a:sysClr>
          </a:solidFill>
          <a:ln w="22225" cap="flat" cmpd="sng" algn="ctr">
            <a:solidFill>
              <a:schemeClr val="tx1"/>
            </a:solidFill>
            <a:prstDash val="dash"/>
          </a:ln>
          <a:effectLst/>
        </p:spPr>
      </p:cxnSp>
      <p:pic>
        <p:nvPicPr>
          <p:cNvPr id="13" name="图片 1">
            <a:extLst>
              <a:ext uri="{FF2B5EF4-FFF2-40B4-BE49-F238E27FC236}">
                <a16:creationId xmlns:a16="http://schemas.microsoft.com/office/drawing/2014/main" id="{B4896B3A-A24A-FD4C-A84F-E35BE5D88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456" y="2537097"/>
            <a:ext cx="2431275" cy="2431275"/>
          </a:xfrm>
          <a:prstGeom prst="rect">
            <a:avLst/>
          </a:prstGeom>
        </p:spPr>
      </p:pic>
      <p:sp>
        <p:nvSpPr>
          <p:cNvPr id="15" name="TextBox 7">
            <a:extLst>
              <a:ext uri="{FF2B5EF4-FFF2-40B4-BE49-F238E27FC236}">
                <a16:creationId xmlns:a16="http://schemas.microsoft.com/office/drawing/2014/main" id="{F0EA9FEB-6AA9-3141-B0A5-12E7EBD56CBC}"/>
              </a:ext>
            </a:extLst>
          </p:cNvPr>
          <p:cNvSpPr txBox="1"/>
          <p:nvPr/>
        </p:nvSpPr>
        <p:spPr>
          <a:xfrm>
            <a:off x="4459789" y="2537097"/>
            <a:ext cx="46429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sz="2200" dirty="0">
                <a:ea typeface="+mj-ea"/>
                <a:cs typeface="Arial"/>
              </a:rPr>
              <a:t>DevOps</a:t>
            </a:r>
            <a:r>
              <a:rPr lang="zh-CN" altLang="en-US" sz="2200" dirty="0">
                <a:ea typeface="+mj-ea"/>
                <a:cs typeface="Arial"/>
              </a:rPr>
              <a:t>、持续交付、微服务以及容器可以帮助客户走向云原生</a:t>
            </a:r>
            <a:r>
              <a:rPr lang="en-US" sz="2200" dirty="0">
                <a:ea typeface="+mj-ea"/>
                <a:cs typeface="Arial"/>
              </a:rPr>
              <a:t>. </a:t>
            </a:r>
          </a:p>
          <a:p>
            <a:pPr>
              <a:spcBef>
                <a:spcPct val="0"/>
              </a:spcBef>
            </a:pPr>
            <a:endParaRPr lang="en-US" sz="2200" dirty="0">
              <a:ea typeface="+mj-ea"/>
              <a:cs typeface="Arial"/>
            </a:endParaRPr>
          </a:p>
          <a:p>
            <a:pPr>
              <a:spcBef>
                <a:spcPct val="0"/>
              </a:spcBef>
            </a:pPr>
            <a:r>
              <a:rPr lang="zh-CN" altLang="en-US" sz="2200" dirty="0">
                <a:cs typeface="Arial"/>
              </a:rPr>
              <a:t>但不要局限在这四个方面，只要对于可扩展性和敏捷能力有帮助的都可以为企业所用。</a:t>
            </a:r>
            <a:endParaRPr lang="en-US" sz="2200" dirty="0"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933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2222E-6 4.19753E-6 L 0.0368 4.19753E-6 " pathEditMode="relative" rAng="0" ptsTypes="AA">
                                      <p:cBhvr>
                                        <p:cTn id="12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15" grpId="0" uiExpand="1" build="p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10113</TotalTime>
  <Words>1465</Words>
  <Application>Microsoft Macintosh PowerPoint</Application>
  <PresentationFormat>On-screen Show (16:9)</PresentationFormat>
  <Paragraphs>331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3" baseType="lpstr">
      <vt:lpstr>DengXian</vt:lpstr>
      <vt:lpstr>DengXian</vt:lpstr>
      <vt:lpstr>Microsoft YaHei</vt:lpstr>
      <vt:lpstr>Microsoft YaHei</vt:lpstr>
      <vt:lpstr>思源黑体 CN Bold</vt:lpstr>
      <vt:lpstr>Amazon Ember</vt:lpstr>
      <vt:lpstr>Amazon Ember Light</vt:lpstr>
      <vt:lpstr>Amazon Ember Regular</vt:lpstr>
      <vt:lpstr>Arial</vt:lpstr>
      <vt:lpstr>Calibri</vt:lpstr>
      <vt:lpstr>Calibri Light</vt:lpstr>
      <vt:lpstr>Helvetica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1907420265@qq.com</dc:creator>
  <cp:lastModifiedBy>LI Kadan</cp:lastModifiedBy>
  <cp:revision>231</cp:revision>
  <dcterms:created xsi:type="dcterms:W3CDTF">2019-03-20T06:28:00Z</dcterms:created>
  <dcterms:modified xsi:type="dcterms:W3CDTF">2021-05-31T07:40:26Z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